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3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4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5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6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6" r:id="rId1"/>
    <p:sldMasterId id="2147483697" r:id="rId2"/>
    <p:sldMasterId id="2147483698" r:id="rId3"/>
    <p:sldMasterId id="2147483700" r:id="rId4"/>
    <p:sldMasterId id="2147483701" r:id="rId5"/>
    <p:sldMasterId id="2147483702" r:id="rId6"/>
    <p:sldMasterId id="2147483703" r:id="rId7"/>
  </p:sldMasterIdLst>
  <p:notesMasterIdLst>
    <p:notesMasterId r:id="rId41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42"/>
      <p:bold r:id="rId43"/>
      <p:italic r:id="rId44"/>
      <p:boldItalic r:id="rId45"/>
    </p:embeddedFont>
    <p:embeddedFont>
      <p:font typeface="IBM Plex Sans" panose="020B0604020202020204" charset="0"/>
      <p:regular r:id="rId46"/>
      <p:bold r:id="rId47"/>
      <p:italic r:id="rId48"/>
      <p:boldItalic r:id="rId49"/>
    </p:embeddedFont>
    <p:embeddedFont>
      <p:font typeface="IBM Plex Sans Medium" panose="020B0604020202020204" charset="0"/>
      <p:regular r:id="rId50"/>
      <p:bold r:id="rId51"/>
      <p:italic r:id="rId52"/>
      <p:boldItalic r:id="rId53"/>
    </p:embeddedFont>
    <p:embeddedFont>
      <p:font typeface="IBM Plex Sans SemiBold" panose="020B0604020202020204" charset="0"/>
      <p:regular r:id="rId54"/>
      <p:bold r:id="rId55"/>
      <p:italic r:id="rId56"/>
      <p:boldItalic r:id="rId57"/>
    </p:embeddedFont>
    <p:embeddedFont>
      <p:font typeface="Raleway" panose="020B0604020202020204" charset="-52"/>
      <p:regular r:id="rId58"/>
      <p:bold r:id="rId59"/>
      <p:italic r:id="rId60"/>
      <p:boldItalic r:id="rId61"/>
    </p:embeddedFont>
    <p:embeddedFont>
      <p:font typeface="Tahoma" panose="020B0604030504040204" pitchFamily="34" charset="0"/>
      <p:regular r:id="rId62"/>
      <p:bold r:id="rId6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27" d="100"/>
          <a:sy n="127" d="100"/>
        </p:scale>
        <p:origin x="108" y="16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9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50" Type="http://schemas.openxmlformats.org/officeDocument/2006/relationships/font" Target="fonts/font9.fntdata"/><Relationship Id="rId55" Type="http://schemas.openxmlformats.org/officeDocument/2006/relationships/font" Target="fonts/font14.fntdata"/><Relationship Id="rId63" Type="http://schemas.openxmlformats.org/officeDocument/2006/relationships/font" Target="fonts/font22.fntdata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font" Target="fonts/font4.fntdata"/><Relationship Id="rId53" Type="http://schemas.openxmlformats.org/officeDocument/2006/relationships/font" Target="fonts/font12.fntdata"/><Relationship Id="rId58" Type="http://schemas.openxmlformats.org/officeDocument/2006/relationships/font" Target="fonts/font17.fntdata"/><Relationship Id="rId66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61" Type="http://schemas.openxmlformats.org/officeDocument/2006/relationships/font" Target="fonts/font20.fntdata"/><Relationship Id="rId19" Type="http://schemas.openxmlformats.org/officeDocument/2006/relationships/slide" Target="slides/slide1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font" Target="fonts/font2.fntdata"/><Relationship Id="rId48" Type="http://schemas.openxmlformats.org/officeDocument/2006/relationships/font" Target="fonts/font7.fntdata"/><Relationship Id="rId56" Type="http://schemas.openxmlformats.org/officeDocument/2006/relationships/font" Target="fonts/font15.fntdata"/><Relationship Id="rId64" Type="http://schemas.openxmlformats.org/officeDocument/2006/relationships/presProps" Target="presProps.xml"/><Relationship Id="rId8" Type="http://schemas.openxmlformats.org/officeDocument/2006/relationships/slide" Target="slides/slide1.xml"/><Relationship Id="rId51" Type="http://schemas.openxmlformats.org/officeDocument/2006/relationships/font" Target="fonts/font10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font" Target="fonts/font5.fntdata"/><Relationship Id="rId59" Type="http://schemas.openxmlformats.org/officeDocument/2006/relationships/font" Target="fonts/font18.fntdata"/><Relationship Id="rId67" Type="http://schemas.openxmlformats.org/officeDocument/2006/relationships/tableStyles" Target="tableStyles.xml"/><Relationship Id="rId20" Type="http://schemas.openxmlformats.org/officeDocument/2006/relationships/slide" Target="slides/slide13.xml"/><Relationship Id="rId41" Type="http://schemas.openxmlformats.org/officeDocument/2006/relationships/notesMaster" Target="notesMasters/notesMaster1.xml"/><Relationship Id="rId54" Type="http://schemas.openxmlformats.org/officeDocument/2006/relationships/font" Target="fonts/font13.fntdata"/><Relationship Id="rId62" Type="http://schemas.openxmlformats.org/officeDocument/2006/relationships/font" Target="fonts/font21.fntdata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font" Target="fonts/font8.fntdata"/><Relationship Id="rId57" Type="http://schemas.openxmlformats.org/officeDocument/2006/relationships/font" Target="fonts/font16.fntdata"/><Relationship Id="rId10" Type="http://schemas.openxmlformats.org/officeDocument/2006/relationships/slide" Target="slides/slide3.xml"/><Relationship Id="rId31" Type="http://schemas.openxmlformats.org/officeDocument/2006/relationships/slide" Target="slides/slide24.xml"/><Relationship Id="rId44" Type="http://schemas.openxmlformats.org/officeDocument/2006/relationships/font" Target="fonts/font3.fntdata"/><Relationship Id="rId52" Type="http://schemas.openxmlformats.org/officeDocument/2006/relationships/font" Target="fonts/font11.fntdata"/><Relationship Id="rId60" Type="http://schemas.openxmlformats.org/officeDocument/2006/relationships/font" Target="fonts/font19.fntdata"/><Relationship Id="rId65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39" Type="http://schemas.openxmlformats.org/officeDocument/2006/relationships/slide" Target="slides/slide3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d2a4368b6b_0_484:notes"/>
          <p:cNvSpPr txBox="1">
            <a:spLocks noGrp="1"/>
          </p:cNvSpPr>
          <p:nvPr>
            <p:ph type="body" idx="1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422;gd2a4368b6b_0_4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58343" y="685793"/>
            <a:ext cx="4742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gd2c988cf55_0_1192:notes"/>
          <p:cNvSpPr txBox="1">
            <a:spLocks noGrp="1"/>
          </p:cNvSpPr>
          <p:nvPr>
            <p:ph type="body" idx="1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550" tIns="44550" rIns="44550" bIns="445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endParaRPr sz="700"/>
          </a:p>
        </p:txBody>
      </p:sp>
      <p:sp>
        <p:nvSpPr>
          <p:cNvPr id="634" name="Google Shape;634;gd2c988cf55_0_11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095650" y="685676"/>
            <a:ext cx="2667300" cy="3429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d2c988cf55_0_1229:notes"/>
          <p:cNvSpPr txBox="1">
            <a:spLocks noGrp="1"/>
          </p:cNvSpPr>
          <p:nvPr>
            <p:ph type="body" idx="1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550" tIns="44550" rIns="44550" bIns="445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endParaRPr sz="700"/>
          </a:p>
        </p:txBody>
      </p:sp>
      <p:sp>
        <p:nvSpPr>
          <p:cNvPr id="647" name="Google Shape;647;gd2c988cf55_0_12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095650" y="685676"/>
            <a:ext cx="2667300" cy="3429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gd2c988cf55_0_1276:notes"/>
          <p:cNvSpPr txBox="1">
            <a:spLocks noGrp="1"/>
          </p:cNvSpPr>
          <p:nvPr>
            <p:ph type="body" idx="1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550" tIns="44550" rIns="44550" bIns="445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endParaRPr sz="700"/>
          </a:p>
        </p:txBody>
      </p:sp>
      <p:sp>
        <p:nvSpPr>
          <p:cNvPr id="670" name="Google Shape;670;gd2c988cf55_0_1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095650" y="685676"/>
            <a:ext cx="2667300" cy="3429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d2c988cf55_0_1315:notes"/>
          <p:cNvSpPr txBox="1">
            <a:spLocks noGrp="1"/>
          </p:cNvSpPr>
          <p:nvPr>
            <p:ph type="body" idx="1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550" tIns="44550" rIns="44550" bIns="445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endParaRPr sz="700"/>
          </a:p>
        </p:txBody>
      </p:sp>
      <p:sp>
        <p:nvSpPr>
          <p:cNvPr id="685" name="Google Shape;685;gd2c988cf55_0_13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095650" y="685676"/>
            <a:ext cx="2667300" cy="3429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gd2c988cf55_0_1358:notes"/>
          <p:cNvSpPr txBox="1">
            <a:spLocks noGrp="1"/>
          </p:cNvSpPr>
          <p:nvPr>
            <p:ph type="body" idx="1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8" name="Google Shape;698;gd2c988cf55_0_1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58343" y="685793"/>
            <a:ext cx="4742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gd2c988cf55_0_1424:notes"/>
          <p:cNvSpPr txBox="1">
            <a:spLocks noGrp="1"/>
          </p:cNvSpPr>
          <p:nvPr>
            <p:ph type="body" idx="1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550" tIns="44550" rIns="44550" bIns="445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endParaRPr sz="700"/>
          </a:p>
        </p:txBody>
      </p:sp>
      <p:sp>
        <p:nvSpPr>
          <p:cNvPr id="740" name="Google Shape;740;gd2c988cf55_0_14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095650" y="685676"/>
            <a:ext cx="2667300" cy="3429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gd2c988cf55_0_1461:notes"/>
          <p:cNvSpPr txBox="1">
            <a:spLocks noGrp="1"/>
          </p:cNvSpPr>
          <p:nvPr>
            <p:ph type="body" idx="1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3" name="Google Shape;753;gd2c988cf55_0_14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58343" y="685793"/>
            <a:ext cx="4742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gd2c988cf55_0_1892:notes"/>
          <p:cNvSpPr txBox="1">
            <a:spLocks noGrp="1"/>
          </p:cNvSpPr>
          <p:nvPr>
            <p:ph type="body" idx="1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9" name="Google Shape;769;gd2c988cf55_0_18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58343" y="685793"/>
            <a:ext cx="4742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gd2c988cf55_0_1919:notes"/>
          <p:cNvSpPr txBox="1">
            <a:spLocks noGrp="1"/>
          </p:cNvSpPr>
          <p:nvPr>
            <p:ph type="body" idx="1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4" name="Google Shape;784;gd2c988cf55_0_19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58343" y="685793"/>
            <a:ext cx="4742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gd2c988cf55_0_1946:notes"/>
          <p:cNvSpPr txBox="1">
            <a:spLocks noGrp="1"/>
          </p:cNvSpPr>
          <p:nvPr>
            <p:ph type="body" idx="1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8" name="Google Shape;808;gd2c988cf55_0_19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58343" y="685793"/>
            <a:ext cx="4742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d2a4368b6b_0_503:notes"/>
          <p:cNvSpPr txBox="1">
            <a:spLocks noGrp="1"/>
          </p:cNvSpPr>
          <p:nvPr>
            <p:ph type="body" idx="1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550" tIns="44550" rIns="44550" bIns="445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endParaRPr sz="700"/>
          </a:p>
        </p:txBody>
      </p:sp>
      <p:sp>
        <p:nvSpPr>
          <p:cNvPr id="442" name="Google Shape;442;gd2a4368b6b_0_5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095650" y="685676"/>
            <a:ext cx="2667300" cy="3429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gd6432aa6ab_0_0:notes"/>
          <p:cNvSpPr txBox="1">
            <a:spLocks noGrp="1"/>
          </p:cNvSpPr>
          <p:nvPr>
            <p:ph type="body" idx="1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1" name="Google Shape;821;gd6432aa6a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58343" y="685793"/>
            <a:ext cx="4742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gd6432aa6ab_0_34:notes"/>
          <p:cNvSpPr txBox="1">
            <a:spLocks noGrp="1"/>
          </p:cNvSpPr>
          <p:nvPr>
            <p:ph type="body" idx="1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3" name="Google Shape;843;gd6432aa6ab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58343" y="685793"/>
            <a:ext cx="4742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gd6432aa6ab_0_83:notes"/>
          <p:cNvSpPr txBox="1">
            <a:spLocks noGrp="1"/>
          </p:cNvSpPr>
          <p:nvPr>
            <p:ph type="body" idx="1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7" name="Google Shape;867;gd6432aa6ab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58343" y="685793"/>
            <a:ext cx="4742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gd6432aa6ab_0_104:notes"/>
          <p:cNvSpPr txBox="1">
            <a:spLocks noGrp="1"/>
          </p:cNvSpPr>
          <p:nvPr>
            <p:ph type="body" idx="1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1" name="Google Shape;881;gd6432aa6ab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58343" y="685793"/>
            <a:ext cx="4742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gd6432aa6ab_0_57:notes"/>
          <p:cNvSpPr txBox="1">
            <a:spLocks noGrp="1"/>
          </p:cNvSpPr>
          <p:nvPr>
            <p:ph type="body" idx="1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6" name="Google Shape;896;gd6432aa6ab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58343" y="685793"/>
            <a:ext cx="4742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gd2c988cf55_0_1501:notes"/>
          <p:cNvSpPr txBox="1">
            <a:spLocks noGrp="1"/>
          </p:cNvSpPr>
          <p:nvPr>
            <p:ph type="body" idx="1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550" tIns="44550" rIns="44550" bIns="445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endParaRPr sz="700"/>
          </a:p>
        </p:txBody>
      </p:sp>
      <p:sp>
        <p:nvSpPr>
          <p:cNvPr id="908" name="Google Shape;908;gd2c988cf55_0_15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095650" y="685676"/>
            <a:ext cx="2667300" cy="3429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gd2c988cf55_0_1574:notes"/>
          <p:cNvSpPr txBox="1">
            <a:spLocks noGrp="1"/>
          </p:cNvSpPr>
          <p:nvPr>
            <p:ph type="body" idx="1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550" tIns="44550" rIns="44550" bIns="445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endParaRPr sz="700"/>
          </a:p>
        </p:txBody>
      </p:sp>
      <p:sp>
        <p:nvSpPr>
          <p:cNvPr id="936" name="Google Shape;936;gd2c988cf55_0_15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095650" y="685676"/>
            <a:ext cx="2667300" cy="3429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gd2c988cf55_0_1611:notes"/>
          <p:cNvSpPr txBox="1">
            <a:spLocks noGrp="1"/>
          </p:cNvSpPr>
          <p:nvPr>
            <p:ph type="body" idx="1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0" name="Google Shape;950;gd2c988cf55_0_16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58343" y="685793"/>
            <a:ext cx="4742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gd2c988cf55_0_1647:notes"/>
          <p:cNvSpPr txBox="1">
            <a:spLocks noGrp="1"/>
          </p:cNvSpPr>
          <p:nvPr>
            <p:ph type="body" idx="1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550" tIns="44550" rIns="44550" bIns="445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endParaRPr sz="700"/>
          </a:p>
        </p:txBody>
      </p:sp>
      <p:sp>
        <p:nvSpPr>
          <p:cNvPr id="962" name="Google Shape;962;gd2c988cf55_0_16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095650" y="685676"/>
            <a:ext cx="2667300" cy="3429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Google Shape;974;gd2c988cf55_0_1684:notes"/>
          <p:cNvSpPr txBox="1">
            <a:spLocks noGrp="1"/>
          </p:cNvSpPr>
          <p:nvPr>
            <p:ph type="body" idx="1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5" name="Google Shape;975;gd2c988cf55_0_16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58343" y="685793"/>
            <a:ext cx="4742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gd269b12f61_2_64:notes"/>
          <p:cNvSpPr txBox="1">
            <a:spLocks noGrp="1"/>
          </p:cNvSpPr>
          <p:nvPr>
            <p:ph type="body" idx="1"/>
          </p:nvPr>
        </p:nvSpPr>
        <p:spPr>
          <a:xfrm>
            <a:off x="685797" y="4343389"/>
            <a:ext cx="5486407" cy="41148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550" tIns="44550" rIns="44550" bIns="445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endParaRPr sz="700"/>
          </a:p>
        </p:txBody>
      </p:sp>
      <p:sp>
        <p:nvSpPr>
          <p:cNvPr id="769" name="Google Shape;769;gd269b12f61_2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Google Shape;991;gd2c988cf55_0_2062:notes"/>
          <p:cNvSpPr txBox="1">
            <a:spLocks noGrp="1"/>
          </p:cNvSpPr>
          <p:nvPr>
            <p:ph type="body" idx="1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2" name="Google Shape;992;gd2c988cf55_0_20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58343" y="685793"/>
            <a:ext cx="4742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Google Shape;1005;gd2c988cf55_1_8:notes"/>
          <p:cNvSpPr txBox="1">
            <a:spLocks noGrp="1"/>
          </p:cNvSpPr>
          <p:nvPr>
            <p:ph type="body" idx="1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6" name="Google Shape;1006;gd2c988cf55_1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58343" y="685793"/>
            <a:ext cx="4742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Google Shape;1023;gd2c988cf55_1_26:notes"/>
          <p:cNvSpPr txBox="1">
            <a:spLocks noGrp="1"/>
          </p:cNvSpPr>
          <p:nvPr>
            <p:ph type="body" idx="1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4" name="Google Shape;1024;gd2c988cf55_1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58343" y="685793"/>
            <a:ext cx="4742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gd2c988cf55_1_110:notes"/>
          <p:cNvSpPr txBox="1">
            <a:spLocks noGrp="1"/>
          </p:cNvSpPr>
          <p:nvPr>
            <p:ph type="body" idx="1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550" tIns="44550" rIns="44550" bIns="445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endParaRPr sz="700"/>
          </a:p>
        </p:txBody>
      </p:sp>
      <p:sp>
        <p:nvSpPr>
          <p:cNvPr id="1036" name="Google Shape;1036;gd2c988cf55_1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095650" y="685676"/>
            <a:ext cx="2667300" cy="3429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d2c988cf55_0_933:notes"/>
          <p:cNvSpPr txBox="1">
            <a:spLocks noGrp="1"/>
          </p:cNvSpPr>
          <p:nvPr>
            <p:ph type="body" idx="1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550" tIns="44550" rIns="44550" bIns="445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endParaRPr sz="700"/>
          </a:p>
        </p:txBody>
      </p:sp>
      <p:sp>
        <p:nvSpPr>
          <p:cNvPr id="519" name="Google Shape;519;gd2c988cf55_0_9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095650" y="685676"/>
            <a:ext cx="2667300" cy="3429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d2c988cf55_0_984:notes"/>
          <p:cNvSpPr txBox="1">
            <a:spLocks noGrp="1"/>
          </p:cNvSpPr>
          <p:nvPr>
            <p:ph type="body" idx="1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550" tIns="44550" rIns="44550" bIns="445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endParaRPr sz="700"/>
          </a:p>
        </p:txBody>
      </p:sp>
      <p:sp>
        <p:nvSpPr>
          <p:cNvPr id="546" name="Google Shape;546;gd2c988cf55_0_9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095650" y="685676"/>
            <a:ext cx="2667300" cy="3429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d2c988cf55_0_1021:notes"/>
          <p:cNvSpPr txBox="1">
            <a:spLocks noGrp="1"/>
          </p:cNvSpPr>
          <p:nvPr>
            <p:ph type="body" idx="1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550" tIns="44550" rIns="44550" bIns="445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endParaRPr sz="700"/>
          </a:p>
        </p:txBody>
      </p:sp>
      <p:sp>
        <p:nvSpPr>
          <p:cNvPr id="559" name="Google Shape;559;gd2c988cf55_0_10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095650" y="685676"/>
            <a:ext cx="2667300" cy="3429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d2c988cf55_0_1072:notes"/>
          <p:cNvSpPr txBox="1">
            <a:spLocks noGrp="1"/>
          </p:cNvSpPr>
          <p:nvPr>
            <p:ph type="body" idx="1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550" tIns="44550" rIns="44550" bIns="445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endParaRPr sz="700"/>
          </a:p>
        </p:txBody>
      </p:sp>
      <p:sp>
        <p:nvSpPr>
          <p:cNvPr id="586" name="Google Shape;586;gd2c988cf55_0_10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095650" y="685676"/>
            <a:ext cx="2667300" cy="3429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gd2c988cf55_0_1109:notes"/>
          <p:cNvSpPr txBox="1">
            <a:spLocks noGrp="1"/>
          </p:cNvSpPr>
          <p:nvPr>
            <p:ph type="body" idx="1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550" tIns="44550" rIns="44550" bIns="445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endParaRPr sz="700"/>
          </a:p>
        </p:txBody>
      </p:sp>
      <p:sp>
        <p:nvSpPr>
          <p:cNvPr id="599" name="Google Shape;599;gd2c988cf55_0_1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095650" y="685676"/>
            <a:ext cx="2667300" cy="3429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d2c988cf55_0_1155:notes"/>
          <p:cNvSpPr txBox="1">
            <a:spLocks noGrp="1"/>
          </p:cNvSpPr>
          <p:nvPr>
            <p:ph type="body" idx="1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550" tIns="44550" rIns="44550" bIns="445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endParaRPr sz="700"/>
          </a:p>
        </p:txBody>
      </p:sp>
      <p:sp>
        <p:nvSpPr>
          <p:cNvPr id="621" name="Google Shape;621;gd2c988cf55_0_1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095650" y="685676"/>
            <a:ext cx="2667300" cy="3429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Layouts/_rels/slideLayout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5" Type="http://schemas.openxmlformats.org/officeDocument/2006/relationships/image" Target="../media/image2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28.pn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2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12" Type="http://schemas.openxmlformats.org/officeDocument/2006/relationships/image" Target="../media/image41.pn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5" Type="http://schemas.openxmlformats.org/officeDocument/2006/relationships/image" Target="../media/image4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Relationship Id="rId14" Type="http://schemas.openxmlformats.org/officeDocument/2006/relationships/image" Target="../media/image43.png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obj">
  <p:cSld name="OBJECT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4"/>
          <p:cNvSpPr txBox="1">
            <a:spLocks noGrp="1"/>
          </p:cNvSpPr>
          <p:nvPr>
            <p:ph type="title"/>
          </p:nvPr>
        </p:nvSpPr>
        <p:spPr>
          <a:xfrm>
            <a:off x="468120" y="1716429"/>
            <a:ext cx="8207700" cy="16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5900" b="1" i="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sldNum" idx="12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sldNum" idx="12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6"/>
          <p:cNvSpPr txBox="1">
            <a:spLocks noGrp="1"/>
          </p:cNvSpPr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6"/>
          <p:cNvSpPr txBox="1">
            <a:spLocks noGrp="1"/>
          </p:cNvSpPr>
          <p:nvPr>
            <p:ph type="subTitle" idx="1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6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sldNum" idx="12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"/>
          <p:cNvSpPr txBox="1">
            <a:spLocks noGrp="1"/>
          </p:cNvSpPr>
          <p:nvPr>
            <p:ph type="title"/>
          </p:nvPr>
        </p:nvSpPr>
        <p:spPr>
          <a:xfrm>
            <a:off x="468120" y="1716429"/>
            <a:ext cx="8207700" cy="16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5900" b="1" i="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7"/>
          <p:cNvSpPr txBox="1">
            <a:spLocks noGrp="1"/>
          </p:cNvSpPr>
          <p:nvPr>
            <p:ph type="body" idx="1"/>
          </p:nvPr>
        </p:nvSpPr>
        <p:spPr>
          <a:xfrm>
            <a:off x="457200" y="1183005"/>
            <a:ext cx="8229600" cy="33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7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sldNum" idx="12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>
            <a:spLocks noGrp="1"/>
          </p:cNvSpPr>
          <p:nvPr>
            <p:ph type="title"/>
          </p:nvPr>
        </p:nvSpPr>
        <p:spPr>
          <a:xfrm>
            <a:off x="468120" y="1716429"/>
            <a:ext cx="8207700" cy="16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5900" b="1" i="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8"/>
          <p:cNvSpPr txBox="1">
            <a:spLocks noGrp="1"/>
          </p:cNvSpPr>
          <p:nvPr>
            <p:ph type="body" idx="1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8"/>
          <p:cNvSpPr txBox="1">
            <a:spLocks noGrp="1"/>
          </p:cNvSpPr>
          <p:nvPr>
            <p:ph type="body" idx="2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8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sldNum" idx="12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0"/>
          <p:cNvSpPr txBox="1">
            <a:spLocks noGrp="1"/>
          </p:cNvSpPr>
          <p:nvPr>
            <p:ph type="title"/>
          </p:nvPr>
        </p:nvSpPr>
        <p:spPr>
          <a:xfrm>
            <a:off x="1280609" y="1073114"/>
            <a:ext cx="6582600" cy="2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1500" b="0" i="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20"/>
          <p:cNvSpPr txBox="1">
            <a:spLocks noGrp="1"/>
          </p:cNvSpPr>
          <p:nvPr>
            <p:ph type="body" idx="1"/>
          </p:nvPr>
        </p:nvSpPr>
        <p:spPr>
          <a:xfrm>
            <a:off x="475985" y="1852506"/>
            <a:ext cx="8192100" cy="288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0" i="0">
                <a:solidFill>
                  <a:schemeClr val="dk1"/>
                </a:solidFill>
              </a:defRPr>
            </a:lvl1pPr>
            <a:lvl2pPr marL="91440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marL="137160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marL="182880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marL="228600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marL="274320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marL="320040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marL="365760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marL="411480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20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20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20"/>
          <p:cNvSpPr txBox="1">
            <a:spLocks noGrp="1"/>
          </p:cNvSpPr>
          <p:nvPr>
            <p:ph type="sldNum" idx="12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1"/>
          <p:cNvSpPr txBox="1">
            <a:spLocks noGrp="1"/>
          </p:cNvSpPr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21"/>
          <p:cNvSpPr txBox="1">
            <a:spLocks noGrp="1"/>
          </p:cNvSpPr>
          <p:nvPr>
            <p:ph type="subTitle" idx="1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21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21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21"/>
          <p:cNvSpPr txBox="1">
            <a:spLocks noGrp="1"/>
          </p:cNvSpPr>
          <p:nvPr>
            <p:ph type="sldNum" idx="12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2"/>
          <p:cNvSpPr txBox="1">
            <a:spLocks noGrp="1"/>
          </p:cNvSpPr>
          <p:nvPr>
            <p:ph type="title"/>
          </p:nvPr>
        </p:nvSpPr>
        <p:spPr>
          <a:xfrm>
            <a:off x="1280609" y="1073114"/>
            <a:ext cx="6582600" cy="2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1500" b="0" i="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22"/>
          <p:cNvSpPr txBox="1">
            <a:spLocks noGrp="1"/>
          </p:cNvSpPr>
          <p:nvPr>
            <p:ph type="body" idx="1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marL="91440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marL="137160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marL="182880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marL="228600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marL="274320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marL="320040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marL="365760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marL="411480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22"/>
          <p:cNvSpPr txBox="1">
            <a:spLocks noGrp="1"/>
          </p:cNvSpPr>
          <p:nvPr>
            <p:ph type="body" idx="2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marL="91440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marL="137160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marL="182880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marL="228600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marL="274320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marL="320040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marL="365760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marL="411480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22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22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22"/>
          <p:cNvSpPr txBox="1">
            <a:spLocks noGrp="1"/>
          </p:cNvSpPr>
          <p:nvPr>
            <p:ph type="sldNum" idx="12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3"/>
          <p:cNvSpPr txBox="1">
            <a:spLocks noGrp="1"/>
          </p:cNvSpPr>
          <p:nvPr>
            <p:ph type="title"/>
          </p:nvPr>
        </p:nvSpPr>
        <p:spPr>
          <a:xfrm>
            <a:off x="1280609" y="1073114"/>
            <a:ext cx="6582600" cy="2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1500" b="0" i="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3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23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23"/>
          <p:cNvSpPr txBox="1">
            <a:spLocks noGrp="1"/>
          </p:cNvSpPr>
          <p:nvPr>
            <p:ph type="sldNum" idx="12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4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4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4"/>
          <p:cNvSpPr txBox="1">
            <a:spLocks noGrp="1"/>
          </p:cNvSpPr>
          <p:nvPr>
            <p:ph type="sldNum" idx="12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2"/>
          <p:cNvSpPr txBox="1">
            <a:spLocks noGrp="1"/>
          </p:cNvSpPr>
          <p:nvPr>
            <p:ph type="title"/>
          </p:nvPr>
        </p:nvSpPr>
        <p:spPr>
          <a:xfrm>
            <a:off x="516555" y="986485"/>
            <a:ext cx="8110800" cy="10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1500" b="0" i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p32"/>
          <p:cNvSpPr txBox="1">
            <a:spLocks noGrp="1"/>
          </p:cNvSpPr>
          <p:nvPr>
            <p:ph type="body" idx="1"/>
          </p:nvPr>
        </p:nvSpPr>
        <p:spPr>
          <a:xfrm>
            <a:off x="475231" y="1557772"/>
            <a:ext cx="8193600" cy="24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0" i="0">
                <a:solidFill>
                  <a:schemeClr val="dk1"/>
                </a:solidFill>
              </a:defRPr>
            </a:lvl1pPr>
            <a:lvl2pPr marL="91440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marL="137160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marL="182880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marL="228600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marL="274320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marL="320040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marL="365760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marL="411480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32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193" name="Google Shape;193;p32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194" name="Google Shape;194;p32"/>
          <p:cNvSpPr txBox="1">
            <a:spLocks noGrp="1"/>
          </p:cNvSpPr>
          <p:nvPr>
            <p:ph type="sldNum" idx="12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3"/>
          <p:cNvSpPr txBox="1">
            <a:spLocks noGrp="1"/>
          </p:cNvSpPr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197" name="Google Shape;197;p33"/>
          <p:cNvSpPr txBox="1">
            <a:spLocks noGrp="1"/>
          </p:cNvSpPr>
          <p:nvPr>
            <p:ph type="subTitle" idx="1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p33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199" name="Google Shape;199;p33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200" name="Google Shape;200;p33"/>
          <p:cNvSpPr txBox="1">
            <a:spLocks noGrp="1"/>
          </p:cNvSpPr>
          <p:nvPr>
            <p:ph type="sldNum" idx="12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4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203" name="Google Shape;203;p34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204" name="Google Shape;204;p34"/>
          <p:cNvSpPr txBox="1">
            <a:spLocks noGrp="1"/>
          </p:cNvSpPr>
          <p:nvPr>
            <p:ph type="sldNum" idx="12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5"/>
          <p:cNvSpPr txBox="1">
            <a:spLocks noGrp="1"/>
          </p:cNvSpPr>
          <p:nvPr>
            <p:ph type="title"/>
          </p:nvPr>
        </p:nvSpPr>
        <p:spPr>
          <a:xfrm>
            <a:off x="516555" y="986485"/>
            <a:ext cx="8110800" cy="10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1500" b="0" i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207" name="Google Shape;207;p35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208" name="Google Shape;208;p35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209" name="Google Shape;209;p35"/>
          <p:cNvSpPr txBox="1">
            <a:spLocks noGrp="1"/>
          </p:cNvSpPr>
          <p:nvPr>
            <p:ph type="sldNum" idx="12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">
  <p:cSld name="Title Slide 1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6"/>
          <p:cNvSpPr txBox="1">
            <a:spLocks noGrp="1"/>
          </p:cNvSpPr>
          <p:nvPr>
            <p:ph type="ctrTitle"/>
          </p:nvPr>
        </p:nvSpPr>
        <p:spPr>
          <a:xfrm>
            <a:off x="468006" y="1285575"/>
            <a:ext cx="8208000" cy="18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0" i="0">
                <a:solidFill>
                  <a:schemeClr val="dk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212" name="Google Shape;212;p36"/>
          <p:cNvSpPr txBox="1">
            <a:spLocks noGrp="1"/>
          </p:cNvSpPr>
          <p:nvPr>
            <p:ph type="subTitle" idx="1"/>
          </p:nvPr>
        </p:nvSpPr>
        <p:spPr>
          <a:xfrm>
            <a:off x="470473" y="3162908"/>
            <a:ext cx="8203200" cy="8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3000" b="0" i="0">
                <a:solidFill>
                  <a:srgbClr val="9597A6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213" name="Google Shape;213;p36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p36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215" name="Google Shape;215;p36"/>
          <p:cNvSpPr txBox="1">
            <a:spLocks noGrp="1"/>
          </p:cNvSpPr>
          <p:nvPr>
            <p:ph type="sldNum" idx="12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 1">
  <p:cSld name="Blank 1">
    <p:bg>
      <p:bgPr>
        <a:solidFill>
          <a:schemeClr val="lt1"/>
        </a:solidFill>
        <a:effectLst/>
      </p:bgPr>
    </p:bg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7"/>
          <p:cNvSpPr/>
          <p:nvPr/>
        </p:nvSpPr>
        <p:spPr>
          <a:xfrm>
            <a:off x="7725537" y="378748"/>
            <a:ext cx="60300" cy="789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p37"/>
          <p:cNvSpPr/>
          <p:nvPr/>
        </p:nvSpPr>
        <p:spPr>
          <a:xfrm>
            <a:off x="7644384" y="378591"/>
            <a:ext cx="69600" cy="768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7"/>
          <p:cNvSpPr/>
          <p:nvPr/>
        </p:nvSpPr>
        <p:spPr>
          <a:xfrm>
            <a:off x="7618169" y="380539"/>
            <a:ext cx="0" cy="74732"/>
          </a:xfrm>
          <a:custGeom>
            <a:avLst/>
            <a:gdLst/>
            <a:ahLst/>
            <a:cxnLst/>
            <a:rect l="l" t="t" r="r" b="b"/>
            <a:pathLst>
              <a:path w="120000" h="170815" extrusionOk="0">
                <a:moveTo>
                  <a:pt x="0" y="0"/>
                </a:moveTo>
                <a:lnTo>
                  <a:pt x="0" y="170790"/>
                </a:lnTo>
              </a:path>
            </a:pathLst>
          </a:custGeom>
          <a:noFill/>
          <a:ln w="355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37"/>
          <p:cNvSpPr/>
          <p:nvPr/>
        </p:nvSpPr>
        <p:spPr>
          <a:xfrm>
            <a:off x="7607903" y="347885"/>
            <a:ext cx="20802" cy="20280"/>
          </a:xfrm>
          <a:custGeom>
            <a:avLst/>
            <a:gdLst/>
            <a:ahLst/>
            <a:cxnLst/>
            <a:rect l="l" t="t" r="r" b="b"/>
            <a:pathLst>
              <a:path w="45719" h="46355" extrusionOk="0">
                <a:moveTo>
                  <a:pt x="29109" y="0"/>
                </a:moveTo>
                <a:lnTo>
                  <a:pt x="16125" y="0"/>
                </a:lnTo>
                <a:lnTo>
                  <a:pt x="10680" y="2052"/>
                </a:lnTo>
                <a:lnTo>
                  <a:pt x="6491" y="6491"/>
                </a:lnTo>
                <a:lnTo>
                  <a:pt x="2094" y="10931"/>
                </a:lnTo>
                <a:lnTo>
                  <a:pt x="0" y="16397"/>
                </a:lnTo>
                <a:lnTo>
                  <a:pt x="0" y="29370"/>
                </a:lnTo>
                <a:lnTo>
                  <a:pt x="2094" y="34836"/>
                </a:lnTo>
                <a:lnTo>
                  <a:pt x="6491" y="39276"/>
                </a:lnTo>
                <a:lnTo>
                  <a:pt x="10994" y="43715"/>
                </a:lnTo>
                <a:lnTo>
                  <a:pt x="16125" y="45768"/>
                </a:lnTo>
                <a:lnTo>
                  <a:pt x="29109" y="45768"/>
                </a:lnTo>
                <a:lnTo>
                  <a:pt x="34553" y="43715"/>
                </a:lnTo>
                <a:lnTo>
                  <a:pt x="38637" y="39276"/>
                </a:lnTo>
                <a:lnTo>
                  <a:pt x="43035" y="34836"/>
                </a:lnTo>
                <a:lnTo>
                  <a:pt x="45119" y="29370"/>
                </a:lnTo>
                <a:lnTo>
                  <a:pt x="45119" y="16397"/>
                </a:lnTo>
                <a:lnTo>
                  <a:pt x="43035" y="10931"/>
                </a:lnTo>
                <a:lnTo>
                  <a:pt x="38637" y="6491"/>
                </a:lnTo>
                <a:lnTo>
                  <a:pt x="34553" y="2052"/>
                </a:lnTo>
                <a:lnTo>
                  <a:pt x="2910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37"/>
          <p:cNvSpPr/>
          <p:nvPr/>
        </p:nvSpPr>
        <p:spPr>
          <a:xfrm>
            <a:off x="7462028" y="378591"/>
            <a:ext cx="129900" cy="789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7"/>
          <p:cNvSpPr/>
          <p:nvPr/>
        </p:nvSpPr>
        <p:spPr>
          <a:xfrm>
            <a:off x="7364967" y="350282"/>
            <a:ext cx="84000" cy="1050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37"/>
          <p:cNvSpPr/>
          <p:nvPr/>
        </p:nvSpPr>
        <p:spPr>
          <a:xfrm>
            <a:off x="7304675" y="380539"/>
            <a:ext cx="49406" cy="74732"/>
          </a:xfrm>
          <a:custGeom>
            <a:avLst/>
            <a:gdLst/>
            <a:ahLst/>
            <a:cxnLst/>
            <a:rect l="l" t="t" r="r" b="b"/>
            <a:pathLst>
              <a:path w="108584" h="170815" extrusionOk="0">
                <a:moveTo>
                  <a:pt x="105546" y="0"/>
                </a:moveTo>
                <a:lnTo>
                  <a:pt x="62511" y="0"/>
                </a:lnTo>
                <a:lnTo>
                  <a:pt x="0" y="84028"/>
                </a:lnTo>
                <a:lnTo>
                  <a:pt x="66186" y="170790"/>
                </a:lnTo>
                <a:lnTo>
                  <a:pt x="108268" y="170790"/>
                </a:lnTo>
                <a:lnTo>
                  <a:pt x="41265" y="83693"/>
                </a:lnTo>
                <a:lnTo>
                  <a:pt x="41988" y="83348"/>
                </a:lnTo>
                <a:lnTo>
                  <a:pt x="105546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Google Shape;224;p37"/>
          <p:cNvSpPr/>
          <p:nvPr/>
        </p:nvSpPr>
        <p:spPr>
          <a:xfrm>
            <a:off x="7295980" y="350140"/>
            <a:ext cx="0" cy="105291"/>
          </a:xfrm>
          <a:custGeom>
            <a:avLst/>
            <a:gdLst/>
            <a:ahLst/>
            <a:cxnLst/>
            <a:rect l="l" t="t" r="r" b="b"/>
            <a:pathLst>
              <a:path w="120000" h="240665" extrusionOk="0">
                <a:moveTo>
                  <a:pt x="0" y="0"/>
                </a:moveTo>
                <a:lnTo>
                  <a:pt x="0" y="240139"/>
                </a:lnTo>
              </a:path>
            </a:pathLst>
          </a:custGeom>
          <a:noFill/>
          <a:ln w="355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p37"/>
          <p:cNvSpPr/>
          <p:nvPr/>
        </p:nvSpPr>
        <p:spPr>
          <a:xfrm>
            <a:off x="7196756" y="378472"/>
            <a:ext cx="78000" cy="789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p37"/>
          <p:cNvSpPr/>
          <p:nvPr/>
        </p:nvSpPr>
        <p:spPr>
          <a:xfrm>
            <a:off x="6996022" y="349028"/>
            <a:ext cx="98100" cy="10800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" name="Google Shape;227;p37"/>
          <p:cNvSpPr/>
          <p:nvPr/>
        </p:nvSpPr>
        <p:spPr>
          <a:xfrm>
            <a:off x="7107369" y="378472"/>
            <a:ext cx="78000" cy="7890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Google Shape;228;p37"/>
          <p:cNvSpPr/>
          <p:nvPr/>
        </p:nvSpPr>
        <p:spPr>
          <a:xfrm>
            <a:off x="6850237" y="325191"/>
            <a:ext cx="99390" cy="168354"/>
          </a:xfrm>
          <a:custGeom>
            <a:avLst/>
            <a:gdLst/>
            <a:ahLst/>
            <a:cxnLst/>
            <a:rect l="l" t="t" r="r" b="b"/>
            <a:pathLst>
              <a:path w="218440" h="384809" extrusionOk="0">
                <a:moveTo>
                  <a:pt x="48061" y="356439"/>
                </a:moveTo>
                <a:lnTo>
                  <a:pt x="39998" y="380805"/>
                </a:lnTo>
                <a:lnTo>
                  <a:pt x="47642" y="383297"/>
                </a:lnTo>
                <a:lnTo>
                  <a:pt x="55705" y="384637"/>
                </a:lnTo>
                <a:lnTo>
                  <a:pt x="64081" y="384637"/>
                </a:lnTo>
                <a:lnTo>
                  <a:pt x="87153" y="381117"/>
                </a:lnTo>
                <a:lnTo>
                  <a:pt x="107422" y="371274"/>
                </a:lnTo>
                <a:lnTo>
                  <a:pt x="120764" y="358994"/>
                </a:lnTo>
                <a:lnTo>
                  <a:pt x="58427" y="358994"/>
                </a:lnTo>
                <a:lnTo>
                  <a:pt x="53087" y="358093"/>
                </a:lnTo>
                <a:lnTo>
                  <a:pt x="48061" y="356439"/>
                </a:lnTo>
                <a:close/>
              </a:path>
              <a:path w="218440" h="384809" extrusionOk="0">
                <a:moveTo>
                  <a:pt x="191947" y="243175"/>
                </a:moveTo>
                <a:lnTo>
                  <a:pt x="146278" y="243175"/>
                </a:lnTo>
                <a:lnTo>
                  <a:pt x="152037" y="245112"/>
                </a:lnTo>
                <a:lnTo>
                  <a:pt x="156225" y="250254"/>
                </a:lnTo>
                <a:lnTo>
                  <a:pt x="159366" y="254023"/>
                </a:lnTo>
                <a:lnTo>
                  <a:pt x="160204" y="258096"/>
                </a:lnTo>
                <a:lnTo>
                  <a:pt x="160204" y="269237"/>
                </a:lnTo>
                <a:lnTo>
                  <a:pt x="137901" y="308053"/>
                </a:lnTo>
                <a:lnTo>
                  <a:pt x="115504" y="314807"/>
                </a:lnTo>
                <a:lnTo>
                  <a:pt x="113190" y="322388"/>
                </a:lnTo>
                <a:lnTo>
                  <a:pt x="106135" y="337044"/>
                </a:lnTo>
                <a:lnTo>
                  <a:pt x="94997" y="348634"/>
                </a:lnTo>
                <a:lnTo>
                  <a:pt x="80678" y="356253"/>
                </a:lnTo>
                <a:lnTo>
                  <a:pt x="64081" y="358994"/>
                </a:lnTo>
                <a:lnTo>
                  <a:pt x="120764" y="358994"/>
                </a:lnTo>
                <a:lnTo>
                  <a:pt x="123821" y="356180"/>
                </a:lnTo>
                <a:lnTo>
                  <a:pt x="135283" y="336911"/>
                </a:lnTo>
                <a:lnTo>
                  <a:pt x="155510" y="327217"/>
                </a:lnTo>
                <a:lnTo>
                  <a:pt x="171526" y="311870"/>
                </a:lnTo>
                <a:lnTo>
                  <a:pt x="182064" y="292124"/>
                </a:lnTo>
                <a:lnTo>
                  <a:pt x="185858" y="269237"/>
                </a:lnTo>
                <a:lnTo>
                  <a:pt x="185753" y="255856"/>
                </a:lnTo>
                <a:lnTo>
                  <a:pt x="183868" y="248976"/>
                </a:lnTo>
                <a:lnTo>
                  <a:pt x="191947" y="243175"/>
                </a:lnTo>
                <a:close/>
              </a:path>
              <a:path w="218440" h="384809" extrusionOk="0">
                <a:moveTo>
                  <a:pt x="84604" y="256421"/>
                </a:moveTo>
                <a:lnTo>
                  <a:pt x="83348" y="256421"/>
                </a:lnTo>
                <a:lnTo>
                  <a:pt x="73332" y="258437"/>
                </a:lnTo>
                <a:lnTo>
                  <a:pt x="65181" y="263934"/>
                </a:lnTo>
                <a:lnTo>
                  <a:pt x="59700" y="272085"/>
                </a:lnTo>
                <a:lnTo>
                  <a:pt x="57694" y="282064"/>
                </a:lnTo>
                <a:lnTo>
                  <a:pt x="59700" y="292048"/>
                </a:lnTo>
                <a:lnTo>
                  <a:pt x="65181" y="300198"/>
                </a:lnTo>
                <a:lnTo>
                  <a:pt x="73332" y="305693"/>
                </a:lnTo>
                <a:lnTo>
                  <a:pt x="83348" y="307707"/>
                </a:lnTo>
                <a:lnTo>
                  <a:pt x="93320" y="305693"/>
                </a:lnTo>
                <a:lnTo>
                  <a:pt x="101475" y="300198"/>
                </a:lnTo>
                <a:lnTo>
                  <a:pt x="106981" y="292048"/>
                </a:lnTo>
                <a:lnTo>
                  <a:pt x="109001" y="282064"/>
                </a:lnTo>
                <a:lnTo>
                  <a:pt x="109001" y="278776"/>
                </a:lnTo>
                <a:lnTo>
                  <a:pt x="108373" y="275625"/>
                </a:lnTo>
                <a:lnTo>
                  <a:pt x="107221" y="272724"/>
                </a:lnTo>
                <a:lnTo>
                  <a:pt x="120035" y="256714"/>
                </a:lnTo>
                <a:lnTo>
                  <a:pt x="87222" y="256714"/>
                </a:lnTo>
                <a:lnTo>
                  <a:pt x="85861" y="256526"/>
                </a:lnTo>
                <a:lnTo>
                  <a:pt x="84604" y="256421"/>
                </a:lnTo>
                <a:close/>
              </a:path>
              <a:path w="218440" h="384809" extrusionOk="0">
                <a:moveTo>
                  <a:pt x="145744" y="218204"/>
                </a:moveTo>
                <a:lnTo>
                  <a:pt x="109518" y="230402"/>
                </a:lnTo>
                <a:lnTo>
                  <a:pt x="87222" y="256714"/>
                </a:lnTo>
                <a:lnTo>
                  <a:pt x="120035" y="256714"/>
                </a:lnTo>
                <a:lnTo>
                  <a:pt x="126907" y="248128"/>
                </a:lnTo>
                <a:lnTo>
                  <a:pt x="133608" y="244537"/>
                </a:lnTo>
                <a:lnTo>
                  <a:pt x="146278" y="243175"/>
                </a:lnTo>
                <a:lnTo>
                  <a:pt x="191947" y="243175"/>
                </a:lnTo>
                <a:lnTo>
                  <a:pt x="197711" y="239037"/>
                </a:lnTo>
                <a:lnTo>
                  <a:pt x="207131" y="227459"/>
                </a:lnTo>
                <a:lnTo>
                  <a:pt x="169534" y="227459"/>
                </a:lnTo>
                <a:lnTo>
                  <a:pt x="162050" y="222662"/>
                </a:lnTo>
                <a:lnTo>
                  <a:pt x="154045" y="219609"/>
                </a:lnTo>
                <a:lnTo>
                  <a:pt x="145744" y="218204"/>
                </a:lnTo>
                <a:close/>
              </a:path>
              <a:path w="218440" h="384809" extrusionOk="0">
                <a:moveTo>
                  <a:pt x="207131" y="157178"/>
                </a:moveTo>
                <a:lnTo>
                  <a:pt x="169534" y="157178"/>
                </a:lnTo>
                <a:lnTo>
                  <a:pt x="178734" y="163000"/>
                </a:lnTo>
                <a:lnTo>
                  <a:pt x="185917" y="171132"/>
                </a:lnTo>
                <a:lnTo>
                  <a:pt x="190588" y="181072"/>
                </a:lnTo>
                <a:lnTo>
                  <a:pt x="192255" y="192318"/>
                </a:lnTo>
                <a:lnTo>
                  <a:pt x="190588" y="203563"/>
                </a:lnTo>
                <a:lnTo>
                  <a:pt x="185917" y="213501"/>
                </a:lnTo>
                <a:lnTo>
                  <a:pt x="178734" y="221632"/>
                </a:lnTo>
                <a:lnTo>
                  <a:pt x="169534" y="227459"/>
                </a:lnTo>
                <a:lnTo>
                  <a:pt x="207131" y="227459"/>
                </a:lnTo>
                <a:lnTo>
                  <a:pt x="208462" y="225822"/>
                </a:lnTo>
                <a:lnTo>
                  <a:pt x="215423" y="210021"/>
                </a:lnTo>
                <a:lnTo>
                  <a:pt x="217899" y="192318"/>
                </a:lnTo>
                <a:lnTo>
                  <a:pt x="215423" y="174616"/>
                </a:lnTo>
                <a:lnTo>
                  <a:pt x="208462" y="158814"/>
                </a:lnTo>
                <a:lnTo>
                  <a:pt x="207131" y="157178"/>
                </a:lnTo>
                <a:close/>
              </a:path>
              <a:path w="218440" h="384809" extrusionOk="0">
                <a:moveTo>
                  <a:pt x="64081" y="0"/>
                </a:moveTo>
                <a:lnTo>
                  <a:pt x="25591" y="13428"/>
                </a:lnTo>
                <a:lnTo>
                  <a:pt x="3939" y="50107"/>
                </a:lnTo>
                <a:lnTo>
                  <a:pt x="0" y="83327"/>
                </a:lnTo>
                <a:lnTo>
                  <a:pt x="0" y="110216"/>
                </a:lnTo>
                <a:lnTo>
                  <a:pt x="14030" y="150267"/>
                </a:lnTo>
                <a:lnTo>
                  <a:pt x="40208" y="182978"/>
                </a:lnTo>
                <a:lnTo>
                  <a:pt x="39056" y="185868"/>
                </a:lnTo>
                <a:lnTo>
                  <a:pt x="38428" y="189020"/>
                </a:lnTo>
                <a:lnTo>
                  <a:pt x="38428" y="192318"/>
                </a:lnTo>
                <a:lnTo>
                  <a:pt x="40448" y="202297"/>
                </a:lnTo>
                <a:lnTo>
                  <a:pt x="45954" y="210449"/>
                </a:lnTo>
                <a:lnTo>
                  <a:pt x="54109" y="215945"/>
                </a:lnTo>
                <a:lnTo>
                  <a:pt x="64081" y="217961"/>
                </a:lnTo>
                <a:lnTo>
                  <a:pt x="74053" y="215945"/>
                </a:lnTo>
                <a:lnTo>
                  <a:pt x="82209" y="210449"/>
                </a:lnTo>
                <a:lnTo>
                  <a:pt x="87714" y="202297"/>
                </a:lnTo>
                <a:lnTo>
                  <a:pt x="89735" y="192318"/>
                </a:lnTo>
                <a:lnTo>
                  <a:pt x="87714" y="182335"/>
                </a:lnTo>
                <a:lnTo>
                  <a:pt x="82209" y="174184"/>
                </a:lnTo>
                <a:lnTo>
                  <a:pt x="74053" y="168690"/>
                </a:lnTo>
                <a:lnTo>
                  <a:pt x="65481" y="166958"/>
                </a:lnTo>
                <a:lnTo>
                  <a:pt x="60207" y="166958"/>
                </a:lnTo>
                <a:lnTo>
                  <a:pt x="34030" y="134247"/>
                </a:lnTo>
                <a:lnTo>
                  <a:pt x="30396" y="128781"/>
                </a:lnTo>
                <a:lnTo>
                  <a:pt x="27800" y="122950"/>
                </a:lnTo>
                <a:lnTo>
                  <a:pt x="26196" y="116696"/>
                </a:lnTo>
                <a:lnTo>
                  <a:pt x="25653" y="110216"/>
                </a:lnTo>
                <a:lnTo>
                  <a:pt x="25653" y="83327"/>
                </a:lnTo>
                <a:lnTo>
                  <a:pt x="36752" y="38826"/>
                </a:lnTo>
                <a:lnTo>
                  <a:pt x="64081" y="25643"/>
                </a:lnTo>
                <a:lnTo>
                  <a:pt x="120764" y="25643"/>
                </a:lnTo>
                <a:lnTo>
                  <a:pt x="107422" y="13363"/>
                </a:lnTo>
                <a:lnTo>
                  <a:pt x="87153" y="3519"/>
                </a:lnTo>
                <a:lnTo>
                  <a:pt x="64081" y="0"/>
                </a:lnTo>
                <a:close/>
              </a:path>
              <a:path w="218440" h="384809" extrusionOk="0">
                <a:moveTo>
                  <a:pt x="64081" y="166675"/>
                </a:moveTo>
                <a:lnTo>
                  <a:pt x="62720" y="166675"/>
                </a:lnTo>
                <a:lnTo>
                  <a:pt x="61464" y="166769"/>
                </a:lnTo>
                <a:lnTo>
                  <a:pt x="60207" y="166958"/>
                </a:lnTo>
                <a:lnTo>
                  <a:pt x="65481" y="166958"/>
                </a:lnTo>
                <a:lnTo>
                  <a:pt x="64081" y="166675"/>
                </a:lnTo>
                <a:close/>
              </a:path>
              <a:path w="218440" h="384809" extrusionOk="0">
                <a:moveTo>
                  <a:pt x="120043" y="127922"/>
                </a:moveTo>
                <a:lnTo>
                  <a:pt x="87222" y="127922"/>
                </a:lnTo>
                <a:lnTo>
                  <a:pt x="102195" y="146759"/>
                </a:lnTo>
                <a:lnTo>
                  <a:pt x="137378" y="166288"/>
                </a:lnTo>
                <a:lnTo>
                  <a:pt x="145744" y="166432"/>
                </a:lnTo>
                <a:lnTo>
                  <a:pt x="154045" y="165027"/>
                </a:lnTo>
                <a:lnTo>
                  <a:pt x="162050" y="161975"/>
                </a:lnTo>
                <a:lnTo>
                  <a:pt x="169534" y="157178"/>
                </a:lnTo>
                <a:lnTo>
                  <a:pt x="207131" y="157178"/>
                </a:lnTo>
                <a:lnTo>
                  <a:pt x="197711" y="145600"/>
                </a:lnTo>
                <a:lnTo>
                  <a:pt x="191933" y="141451"/>
                </a:lnTo>
                <a:lnTo>
                  <a:pt x="146278" y="141451"/>
                </a:lnTo>
                <a:lnTo>
                  <a:pt x="133608" y="140100"/>
                </a:lnTo>
                <a:lnTo>
                  <a:pt x="126907" y="136498"/>
                </a:lnTo>
                <a:lnTo>
                  <a:pt x="120043" y="127922"/>
                </a:lnTo>
                <a:close/>
              </a:path>
              <a:path w="218440" h="384809" extrusionOk="0">
                <a:moveTo>
                  <a:pt x="120764" y="25643"/>
                </a:moveTo>
                <a:lnTo>
                  <a:pt x="64081" y="25643"/>
                </a:lnTo>
                <a:lnTo>
                  <a:pt x="80678" y="28382"/>
                </a:lnTo>
                <a:lnTo>
                  <a:pt x="94997" y="35998"/>
                </a:lnTo>
                <a:lnTo>
                  <a:pt x="106135" y="47588"/>
                </a:lnTo>
                <a:lnTo>
                  <a:pt x="113190" y="62249"/>
                </a:lnTo>
                <a:lnTo>
                  <a:pt x="115504" y="69819"/>
                </a:lnTo>
                <a:lnTo>
                  <a:pt x="123242" y="71202"/>
                </a:lnTo>
                <a:lnTo>
                  <a:pt x="137901" y="76579"/>
                </a:lnTo>
                <a:lnTo>
                  <a:pt x="149619" y="86420"/>
                </a:lnTo>
                <a:lnTo>
                  <a:pt x="157390" y="99698"/>
                </a:lnTo>
                <a:lnTo>
                  <a:pt x="160204" y="115389"/>
                </a:lnTo>
                <a:lnTo>
                  <a:pt x="160204" y="126530"/>
                </a:lnTo>
                <a:lnTo>
                  <a:pt x="159366" y="130613"/>
                </a:lnTo>
                <a:lnTo>
                  <a:pt x="156225" y="134372"/>
                </a:lnTo>
                <a:lnTo>
                  <a:pt x="152037" y="139524"/>
                </a:lnTo>
                <a:lnTo>
                  <a:pt x="146278" y="141451"/>
                </a:lnTo>
                <a:lnTo>
                  <a:pt x="191933" y="141451"/>
                </a:lnTo>
                <a:lnTo>
                  <a:pt x="183868" y="135660"/>
                </a:lnTo>
                <a:lnTo>
                  <a:pt x="185736" y="128844"/>
                </a:lnTo>
                <a:lnTo>
                  <a:pt x="171526" y="72762"/>
                </a:lnTo>
                <a:lnTo>
                  <a:pt x="135283" y="47726"/>
                </a:lnTo>
                <a:lnTo>
                  <a:pt x="123821" y="28456"/>
                </a:lnTo>
                <a:lnTo>
                  <a:pt x="120764" y="25643"/>
                </a:lnTo>
                <a:close/>
              </a:path>
              <a:path w="218440" h="384809" extrusionOk="0">
                <a:moveTo>
                  <a:pt x="83348" y="76919"/>
                </a:moveTo>
                <a:lnTo>
                  <a:pt x="73332" y="78935"/>
                </a:lnTo>
                <a:lnTo>
                  <a:pt x="65181" y="84431"/>
                </a:lnTo>
                <a:lnTo>
                  <a:pt x="59700" y="92583"/>
                </a:lnTo>
                <a:lnTo>
                  <a:pt x="57694" y="102562"/>
                </a:lnTo>
                <a:lnTo>
                  <a:pt x="59700" y="112547"/>
                </a:lnTo>
                <a:lnTo>
                  <a:pt x="65181" y="120701"/>
                </a:lnTo>
                <a:lnTo>
                  <a:pt x="73332" y="126199"/>
                </a:lnTo>
                <a:lnTo>
                  <a:pt x="83348" y="128215"/>
                </a:lnTo>
                <a:lnTo>
                  <a:pt x="84604" y="128215"/>
                </a:lnTo>
                <a:lnTo>
                  <a:pt x="85965" y="128111"/>
                </a:lnTo>
                <a:lnTo>
                  <a:pt x="87222" y="127922"/>
                </a:lnTo>
                <a:lnTo>
                  <a:pt x="120043" y="127922"/>
                </a:lnTo>
                <a:lnTo>
                  <a:pt x="107221" y="111902"/>
                </a:lnTo>
                <a:lnTo>
                  <a:pt x="108373" y="109012"/>
                </a:lnTo>
                <a:lnTo>
                  <a:pt x="109001" y="105860"/>
                </a:lnTo>
                <a:lnTo>
                  <a:pt x="109001" y="102562"/>
                </a:lnTo>
                <a:lnTo>
                  <a:pt x="106981" y="92583"/>
                </a:lnTo>
                <a:lnTo>
                  <a:pt x="101475" y="84431"/>
                </a:lnTo>
                <a:lnTo>
                  <a:pt x="93320" y="78935"/>
                </a:lnTo>
                <a:lnTo>
                  <a:pt x="83348" y="7691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p37"/>
          <p:cNvSpPr/>
          <p:nvPr/>
        </p:nvSpPr>
        <p:spPr>
          <a:xfrm>
            <a:off x="6762750" y="325187"/>
            <a:ext cx="99390" cy="168354"/>
          </a:xfrm>
          <a:custGeom>
            <a:avLst/>
            <a:gdLst/>
            <a:ahLst/>
            <a:cxnLst/>
            <a:rect l="l" t="t" r="r" b="b"/>
            <a:pathLst>
              <a:path w="218440" h="384809" extrusionOk="0">
                <a:moveTo>
                  <a:pt x="162194" y="0"/>
                </a:moveTo>
                <a:lnTo>
                  <a:pt x="153806" y="0"/>
                </a:lnTo>
                <a:lnTo>
                  <a:pt x="130747" y="3519"/>
                </a:lnTo>
                <a:lnTo>
                  <a:pt x="110492" y="13363"/>
                </a:lnTo>
                <a:lnTo>
                  <a:pt x="94123" y="28456"/>
                </a:lnTo>
                <a:lnTo>
                  <a:pt x="82719" y="47726"/>
                </a:lnTo>
                <a:lnTo>
                  <a:pt x="62432" y="57421"/>
                </a:lnTo>
                <a:lnTo>
                  <a:pt x="46386" y="72771"/>
                </a:lnTo>
                <a:lnTo>
                  <a:pt x="35836" y="92517"/>
                </a:lnTo>
                <a:lnTo>
                  <a:pt x="32040" y="115399"/>
                </a:lnTo>
                <a:lnTo>
                  <a:pt x="32145" y="128781"/>
                </a:lnTo>
                <a:lnTo>
                  <a:pt x="34135" y="135671"/>
                </a:lnTo>
                <a:lnTo>
                  <a:pt x="20231" y="145604"/>
                </a:lnTo>
                <a:lnTo>
                  <a:pt x="9449" y="158815"/>
                </a:lnTo>
                <a:lnTo>
                  <a:pt x="2477" y="174616"/>
                </a:lnTo>
                <a:lnTo>
                  <a:pt x="0" y="192318"/>
                </a:lnTo>
                <a:lnTo>
                  <a:pt x="2477" y="210025"/>
                </a:lnTo>
                <a:lnTo>
                  <a:pt x="9449" y="225826"/>
                </a:lnTo>
                <a:lnTo>
                  <a:pt x="20231" y="239038"/>
                </a:lnTo>
                <a:lnTo>
                  <a:pt x="34135" y="248976"/>
                </a:lnTo>
                <a:lnTo>
                  <a:pt x="32162" y="255797"/>
                </a:lnTo>
                <a:lnTo>
                  <a:pt x="46386" y="311880"/>
                </a:lnTo>
                <a:lnTo>
                  <a:pt x="82719" y="336921"/>
                </a:lnTo>
                <a:lnTo>
                  <a:pt x="94123" y="356191"/>
                </a:lnTo>
                <a:lnTo>
                  <a:pt x="110492" y="371284"/>
                </a:lnTo>
                <a:lnTo>
                  <a:pt x="130747" y="381128"/>
                </a:lnTo>
                <a:lnTo>
                  <a:pt x="153806" y="384647"/>
                </a:lnTo>
                <a:lnTo>
                  <a:pt x="168109" y="383128"/>
                </a:lnTo>
                <a:lnTo>
                  <a:pt x="181023" y="378621"/>
                </a:lnTo>
                <a:lnTo>
                  <a:pt x="192347" y="371210"/>
                </a:lnTo>
                <a:lnTo>
                  <a:pt x="201878" y="360973"/>
                </a:lnTo>
                <a:lnTo>
                  <a:pt x="203027" y="359004"/>
                </a:lnTo>
                <a:lnTo>
                  <a:pt x="153806" y="359004"/>
                </a:lnTo>
                <a:lnTo>
                  <a:pt x="137260" y="356263"/>
                </a:lnTo>
                <a:lnTo>
                  <a:pt x="122939" y="348645"/>
                </a:lnTo>
                <a:lnTo>
                  <a:pt x="111778" y="337054"/>
                </a:lnTo>
                <a:lnTo>
                  <a:pt x="104708" y="322398"/>
                </a:lnTo>
                <a:lnTo>
                  <a:pt x="102405" y="314817"/>
                </a:lnTo>
                <a:lnTo>
                  <a:pt x="94656" y="313435"/>
                </a:lnTo>
                <a:lnTo>
                  <a:pt x="80002" y="308062"/>
                </a:lnTo>
                <a:lnTo>
                  <a:pt x="68283" y="298221"/>
                </a:lnTo>
                <a:lnTo>
                  <a:pt x="60510" y="284940"/>
                </a:lnTo>
                <a:lnTo>
                  <a:pt x="57694" y="269248"/>
                </a:lnTo>
                <a:lnTo>
                  <a:pt x="57694" y="258107"/>
                </a:lnTo>
                <a:lnTo>
                  <a:pt x="58532" y="254023"/>
                </a:lnTo>
                <a:lnTo>
                  <a:pt x="61673" y="250264"/>
                </a:lnTo>
                <a:lnTo>
                  <a:pt x="65861" y="245112"/>
                </a:lnTo>
                <a:lnTo>
                  <a:pt x="71620" y="243186"/>
                </a:lnTo>
                <a:lnTo>
                  <a:pt x="119952" y="243186"/>
                </a:lnTo>
                <a:lnTo>
                  <a:pt x="115703" y="237877"/>
                </a:lnTo>
                <a:lnTo>
                  <a:pt x="108394" y="230407"/>
                </a:lnTo>
                <a:lnTo>
                  <a:pt x="104111" y="227459"/>
                </a:lnTo>
                <a:lnTo>
                  <a:pt x="48375" y="227459"/>
                </a:lnTo>
                <a:lnTo>
                  <a:pt x="39170" y="221638"/>
                </a:lnTo>
                <a:lnTo>
                  <a:pt x="31988" y="213509"/>
                </a:lnTo>
                <a:lnTo>
                  <a:pt x="27319" y="203569"/>
                </a:lnTo>
                <a:lnTo>
                  <a:pt x="25653" y="192318"/>
                </a:lnTo>
                <a:lnTo>
                  <a:pt x="27319" y="181073"/>
                </a:lnTo>
                <a:lnTo>
                  <a:pt x="31988" y="171136"/>
                </a:lnTo>
                <a:lnTo>
                  <a:pt x="39170" y="163004"/>
                </a:lnTo>
                <a:lnTo>
                  <a:pt x="48375" y="157178"/>
                </a:lnTo>
                <a:lnTo>
                  <a:pt x="104123" y="157178"/>
                </a:lnTo>
                <a:lnTo>
                  <a:pt x="108394" y="154239"/>
                </a:lnTo>
                <a:lnTo>
                  <a:pt x="115703" y="146770"/>
                </a:lnTo>
                <a:lnTo>
                  <a:pt x="119950" y="141461"/>
                </a:lnTo>
                <a:lnTo>
                  <a:pt x="71620" y="141461"/>
                </a:lnTo>
                <a:lnTo>
                  <a:pt x="65861" y="139535"/>
                </a:lnTo>
                <a:lnTo>
                  <a:pt x="61673" y="134383"/>
                </a:lnTo>
                <a:lnTo>
                  <a:pt x="58532" y="130613"/>
                </a:lnTo>
                <a:lnTo>
                  <a:pt x="57694" y="126540"/>
                </a:lnTo>
                <a:lnTo>
                  <a:pt x="57694" y="115399"/>
                </a:lnTo>
                <a:lnTo>
                  <a:pt x="60510" y="99703"/>
                </a:lnTo>
                <a:lnTo>
                  <a:pt x="68283" y="86422"/>
                </a:lnTo>
                <a:lnTo>
                  <a:pt x="80002" y="76583"/>
                </a:lnTo>
                <a:lnTo>
                  <a:pt x="94656" y="71212"/>
                </a:lnTo>
                <a:lnTo>
                  <a:pt x="102405" y="69830"/>
                </a:lnTo>
                <a:lnTo>
                  <a:pt x="104708" y="62249"/>
                </a:lnTo>
                <a:lnTo>
                  <a:pt x="111778" y="47593"/>
                </a:lnTo>
                <a:lnTo>
                  <a:pt x="122939" y="36002"/>
                </a:lnTo>
                <a:lnTo>
                  <a:pt x="137260" y="28384"/>
                </a:lnTo>
                <a:lnTo>
                  <a:pt x="153806" y="25643"/>
                </a:lnTo>
                <a:lnTo>
                  <a:pt x="170776" y="25643"/>
                </a:lnTo>
                <a:lnTo>
                  <a:pt x="177900" y="3832"/>
                </a:lnTo>
                <a:lnTo>
                  <a:pt x="170350" y="1350"/>
                </a:lnTo>
                <a:lnTo>
                  <a:pt x="162194" y="0"/>
                </a:lnTo>
                <a:close/>
              </a:path>
              <a:path w="218440" h="384809" extrusionOk="0">
                <a:moveTo>
                  <a:pt x="190564" y="217679"/>
                </a:moveTo>
                <a:lnTo>
                  <a:pt x="157691" y="217679"/>
                </a:lnTo>
                <a:lnTo>
                  <a:pt x="183868" y="250390"/>
                </a:lnTo>
                <a:lnTo>
                  <a:pt x="187517" y="255856"/>
                </a:lnTo>
                <a:lnTo>
                  <a:pt x="190151" y="261690"/>
                </a:lnTo>
                <a:lnTo>
                  <a:pt x="191790" y="267942"/>
                </a:lnTo>
                <a:lnTo>
                  <a:pt x="192350" y="274420"/>
                </a:lnTo>
                <a:lnTo>
                  <a:pt x="192350" y="301310"/>
                </a:lnTo>
                <a:lnTo>
                  <a:pt x="181146" y="345811"/>
                </a:lnTo>
                <a:lnTo>
                  <a:pt x="153806" y="359004"/>
                </a:lnTo>
                <a:lnTo>
                  <a:pt x="203027" y="359004"/>
                </a:lnTo>
                <a:lnTo>
                  <a:pt x="209059" y="348645"/>
                </a:lnTo>
                <a:lnTo>
                  <a:pt x="214064" y="334534"/>
                </a:lnTo>
                <a:lnTo>
                  <a:pt x="217030" y="318663"/>
                </a:lnTo>
                <a:lnTo>
                  <a:pt x="218003" y="301310"/>
                </a:lnTo>
                <a:lnTo>
                  <a:pt x="218003" y="274420"/>
                </a:lnTo>
                <a:lnTo>
                  <a:pt x="217076" y="263621"/>
                </a:lnTo>
                <a:lnTo>
                  <a:pt x="214352" y="253201"/>
                </a:lnTo>
                <a:lnTo>
                  <a:pt x="209919" y="243378"/>
                </a:lnTo>
                <a:lnTo>
                  <a:pt x="203868" y="234369"/>
                </a:lnTo>
                <a:lnTo>
                  <a:pt x="190564" y="217679"/>
                </a:lnTo>
                <a:close/>
              </a:path>
              <a:path w="218440" h="384809" extrusionOk="0">
                <a:moveTo>
                  <a:pt x="119952" y="243186"/>
                </a:moveTo>
                <a:lnTo>
                  <a:pt x="71620" y="243186"/>
                </a:lnTo>
                <a:lnTo>
                  <a:pt x="84290" y="244547"/>
                </a:lnTo>
                <a:lnTo>
                  <a:pt x="91096" y="248139"/>
                </a:lnTo>
                <a:lnTo>
                  <a:pt x="110781" y="272735"/>
                </a:lnTo>
                <a:lnTo>
                  <a:pt x="109630" y="275625"/>
                </a:lnTo>
                <a:lnTo>
                  <a:pt x="109001" y="278776"/>
                </a:lnTo>
                <a:lnTo>
                  <a:pt x="109001" y="282075"/>
                </a:lnTo>
                <a:lnTo>
                  <a:pt x="111007" y="292054"/>
                </a:lnTo>
                <a:lnTo>
                  <a:pt x="116488" y="300205"/>
                </a:lnTo>
                <a:lnTo>
                  <a:pt x="124639" y="305702"/>
                </a:lnTo>
                <a:lnTo>
                  <a:pt x="134655" y="307718"/>
                </a:lnTo>
                <a:lnTo>
                  <a:pt x="144627" y="305702"/>
                </a:lnTo>
                <a:lnTo>
                  <a:pt x="152783" y="300205"/>
                </a:lnTo>
                <a:lnTo>
                  <a:pt x="158288" y="292054"/>
                </a:lnTo>
                <a:lnTo>
                  <a:pt x="160309" y="282075"/>
                </a:lnTo>
                <a:lnTo>
                  <a:pt x="158288" y="272091"/>
                </a:lnTo>
                <a:lnTo>
                  <a:pt x="152783" y="263940"/>
                </a:lnTo>
                <a:lnTo>
                  <a:pt x="144627" y="258446"/>
                </a:lnTo>
                <a:lnTo>
                  <a:pt x="136055" y="256714"/>
                </a:lnTo>
                <a:lnTo>
                  <a:pt x="130781" y="256714"/>
                </a:lnTo>
                <a:lnTo>
                  <a:pt x="119952" y="243186"/>
                </a:lnTo>
                <a:close/>
              </a:path>
              <a:path w="218440" h="384809" extrusionOk="0">
                <a:moveTo>
                  <a:pt x="134655" y="256431"/>
                </a:moveTo>
                <a:lnTo>
                  <a:pt x="133294" y="256431"/>
                </a:lnTo>
                <a:lnTo>
                  <a:pt x="132037" y="256526"/>
                </a:lnTo>
                <a:lnTo>
                  <a:pt x="130781" y="256714"/>
                </a:lnTo>
                <a:lnTo>
                  <a:pt x="136055" y="256714"/>
                </a:lnTo>
                <a:lnTo>
                  <a:pt x="134655" y="256431"/>
                </a:lnTo>
                <a:close/>
              </a:path>
              <a:path w="218440" h="384809" extrusionOk="0">
                <a:moveTo>
                  <a:pt x="72151" y="218206"/>
                </a:moveTo>
                <a:lnTo>
                  <a:pt x="63858" y="219613"/>
                </a:lnTo>
                <a:lnTo>
                  <a:pt x="55857" y="222666"/>
                </a:lnTo>
                <a:lnTo>
                  <a:pt x="48375" y="227459"/>
                </a:lnTo>
                <a:lnTo>
                  <a:pt x="104111" y="227459"/>
                </a:lnTo>
                <a:lnTo>
                  <a:pt x="99877" y="224544"/>
                </a:lnTo>
                <a:lnTo>
                  <a:pt x="90475" y="220465"/>
                </a:lnTo>
                <a:lnTo>
                  <a:pt x="80510" y="218349"/>
                </a:lnTo>
                <a:lnTo>
                  <a:pt x="72151" y="218206"/>
                </a:lnTo>
                <a:close/>
              </a:path>
              <a:path w="218440" h="384809" extrusionOk="0">
                <a:moveTo>
                  <a:pt x="153806" y="166675"/>
                </a:moveTo>
                <a:lnTo>
                  <a:pt x="143841" y="168691"/>
                </a:lnTo>
                <a:lnTo>
                  <a:pt x="135688" y="174188"/>
                </a:lnTo>
                <a:lnTo>
                  <a:pt x="130184" y="182339"/>
                </a:lnTo>
                <a:lnTo>
                  <a:pt x="128163" y="192318"/>
                </a:lnTo>
                <a:lnTo>
                  <a:pt x="130184" y="202303"/>
                </a:lnTo>
                <a:lnTo>
                  <a:pt x="135688" y="210458"/>
                </a:lnTo>
                <a:lnTo>
                  <a:pt x="143841" y="215956"/>
                </a:lnTo>
                <a:lnTo>
                  <a:pt x="153806" y="217972"/>
                </a:lnTo>
                <a:lnTo>
                  <a:pt x="155178" y="217972"/>
                </a:lnTo>
                <a:lnTo>
                  <a:pt x="156424" y="217867"/>
                </a:lnTo>
                <a:lnTo>
                  <a:pt x="157691" y="217679"/>
                </a:lnTo>
                <a:lnTo>
                  <a:pt x="190564" y="217679"/>
                </a:lnTo>
                <a:lnTo>
                  <a:pt x="177795" y="201658"/>
                </a:lnTo>
                <a:lnTo>
                  <a:pt x="178842" y="198768"/>
                </a:lnTo>
                <a:lnTo>
                  <a:pt x="179470" y="195617"/>
                </a:lnTo>
                <a:lnTo>
                  <a:pt x="179470" y="192318"/>
                </a:lnTo>
                <a:lnTo>
                  <a:pt x="177464" y="182339"/>
                </a:lnTo>
                <a:lnTo>
                  <a:pt x="171982" y="174188"/>
                </a:lnTo>
                <a:lnTo>
                  <a:pt x="163828" y="168691"/>
                </a:lnTo>
                <a:lnTo>
                  <a:pt x="153806" y="166675"/>
                </a:lnTo>
                <a:close/>
              </a:path>
              <a:path w="218440" h="384809" extrusionOk="0">
                <a:moveTo>
                  <a:pt x="104123" y="157178"/>
                </a:moveTo>
                <a:lnTo>
                  <a:pt x="48375" y="157178"/>
                </a:lnTo>
                <a:lnTo>
                  <a:pt x="55857" y="161976"/>
                </a:lnTo>
                <a:lnTo>
                  <a:pt x="63858" y="165032"/>
                </a:lnTo>
                <a:lnTo>
                  <a:pt x="72151" y="166441"/>
                </a:lnTo>
                <a:lnTo>
                  <a:pt x="80510" y="166298"/>
                </a:lnTo>
                <a:lnTo>
                  <a:pt x="90475" y="164177"/>
                </a:lnTo>
                <a:lnTo>
                  <a:pt x="99877" y="160099"/>
                </a:lnTo>
                <a:lnTo>
                  <a:pt x="104123" y="157178"/>
                </a:lnTo>
                <a:close/>
              </a:path>
              <a:path w="218440" h="384809" extrusionOk="0">
                <a:moveTo>
                  <a:pt x="134655" y="76929"/>
                </a:moveTo>
                <a:lnTo>
                  <a:pt x="124639" y="78944"/>
                </a:lnTo>
                <a:lnTo>
                  <a:pt x="116488" y="84438"/>
                </a:lnTo>
                <a:lnTo>
                  <a:pt x="111007" y="92589"/>
                </a:lnTo>
                <a:lnTo>
                  <a:pt x="109001" y="102572"/>
                </a:lnTo>
                <a:lnTo>
                  <a:pt x="109001" y="105860"/>
                </a:lnTo>
                <a:lnTo>
                  <a:pt x="109630" y="109022"/>
                </a:lnTo>
                <a:lnTo>
                  <a:pt x="110781" y="111912"/>
                </a:lnTo>
                <a:lnTo>
                  <a:pt x="91096" y="136508"/>
                </a:lnTo>
                <a:lnTo>
                  <a:pt x="84290" y="140100"/>
                </a:lnTo>
                <a:lnTo>
                  <a:pt x="71620" y="141461"/>
                </a:lnTo>
                <a:lnTo>
                  <a:pt x="119950" y="141461"/>
                </a:lnTo>
                <a:lnTo>
                  <a:pt x="130781" y="127922"/>
                </a:lnTo>
                <a:lnTo>
                  <a:pt x="136106" y="127922"/>
                </a:lnTo>
                <a:lnTo>
                  <a:pt x="144627" y="126201"/>
                </a:lnTo>
                <a:lnTo>
                  <a:pt x="152783" y="120707"/>
                </a:lnTo>
                <a:lnTo>
                  <a:pt x="158288" y="112556"/>
                </a:lnTo>
                <a:lnTo>
                  <a:pt x="160309" y="102572"/>
                </a:lnTo>
                <a:lnTo>
                  <a:pt x="158288" y="92589"/>
                </a:lnTo>
                <a:lnTo>
                  <a:pt x="152783" y="84438"/>
                </a:lnTo>
                <a:lnTo>
                  <a:pt x="144627" y="78944"/>
                </a:lnTo>
                <a:lnTo>
                  <a:pt x="134655" y="76929"/>
                </a:lnTo>
                <a:close/>
              </a:path>
              <a:path w="218440" h="384809" extrusionOk="0">
                <a:moveTo>
                  <a:pt x="136106" y="127922"/>
                </a:moveTo>
                <a:lnTo>
                  <a:pt x="130781" y="127922"/>
                </a:lnTo>
                <a:lnTo>
                  <a:pt x="132037" y="128111"/>
                </a:lnTo>
                <a:lnTo>
                  <a:pt x="133294" y="128215"/>
                </a:lnTo>
                <a:lnTo>
                  <a:pt x="134655" y="128215"/>
                </a:lnTo>
                <a:lnTo>
                  <a:pt x="136106" y="127922"/>
                </a:lnTo>
                <a:close/>
              </a:path>
              <a:path w="218440" h="384809" extrusionOk="0">
                <a:moveTo>
                  <a:pt x="170776" y="25643"/>
                </a:moveTo>
                <a:lnTo>
                  <a:pt x="159471" y="25643"/>
                </a:lnTo>
                <a:lnTo>
                  <a:pt x="164916" y="26543"/>
                </a:lnTo>
                <a:lnTo>
                  <a:pt x="169942" y="28198"/>
                </a:lnTo>
                <a:lnTo>
                  <a:pt x="170776" y="25643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37"/>
          <p:cNvSpPr/>
          <p:nvPr/>
        </p:nvSpPr>
        <p:spPr>
          <a:xfrm>
            <a:off x="8617457" y="483363"/>
            <a:ext cx="48000" cy="60300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37"/>
          <p:cNvSpPr/>
          <p:nvPr/>
        </p:nvSpPr>
        <p:spPr>
          <a:xfrm>
            <a:off x="8477679" y="483363"/>
            <a:ext cx="129600" cy="46200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p37"/>
          <p:cNvSpPr/>
          <p:nvPr/>
        </p:nvSpPr>
        <p:spPr>
          <a:xfrm>
            <a:off x="8419571" y="483363"/>
            <a:ext cx="48000" cy="65700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p37"/>
          <p:cNvSpPr/>
          <p:nvPr/>
        </p:nvSpPr>
        <p:spPr>
          <a:xfrm>
            <a:off x="8587502" y="380557"/>
            <a:ext cx="72000" cy="76800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p37"/>
          <p:cNvSpPr/>
          <p:nvPr/>
        </p:nvSpPr>
        <p:spPr>
          <a:xfrm>
            <a:off x="8527970" y="380557"/>
            <a:ext cx="48600" cy="75000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p37"/>
          <p:cNvSpPr/>
          <p:nvPr/>
        </p:nvSpPr>
        <p:spPr>
          <a:xfrm>
            <a:off x="8490585" y="436432"/>
            <a:ext cx="21958" cy="21113"/>
          </a:xfrm>
          <a:custGeom>
            <a:avLst/>
            <a:gdLst/>
            <a:ahLst/>
            <a:cxnLst/>
            <a:rect l="l" t="t" r="r" b="b"/>
            <a:pathLst>
              <a:path w="48259" h="48259" extrusionOk="0">
                <a:moveTo>
                  <a:pt x="23873" y="0"/>
                </a:moveTo>
                <a:lnTo>
                  <a:pt x="14577" y="1877"/>
                </a:lnTo>
                <a:lnTo>
                  <a:pt x="6989" y="7003"/>
                </a:lnTo>
                <a:lnTo>
                  <a:pt x="1874" y="14617"/>
                </a:lnTo>
                <a:lnTo>
                  <a:pt x="0" y="23957"/>
                </a:lnTo>
                <a:lnTo>
                  <a:pt x="1874" y="33301"/>
                </a:lnTo>
                <a:lnTo>
                  <a:pt x="6989" y="40914"/>
                </a:lnTo>
                <a:lnTo>
                  <a:pt x="14577" y="46038"/>
                </a:lnTo>
                <a:lnTo>
                  <a:pt x="23873" y="47914"/>
                </a:lnTo>
                <a:lnTo>
                  <a:pt x="33246" y="46038"/>
                </a:lnTo>
                <a:lnTo>
                  <a:pt x="40901" y="40914"/>
                </a:lnTo>
                <a:lnTo>
                  <a:pt x="46063" y="33301"/>
                </a:lnTo>
                <a:lnTo>
                  <a:pt x="47956" y="23957"/>
                </a:lnTo>
                <a:lnTo>
                  <a:pt x="46063" y="14617"/>
                </a:lnTo>
                <a:lnTo>
                  <a:pt x="40901" y="7003"/>
                </a:lnTo>
                <a:lnTo>
                  <a:pt x="33246" y="1877"/>
                </a:lnTo>
                <a:lnTo>
                  <a:pt x="23873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p37"/>
          <p:cNvSpPr/>
          <p:nvPr/>
        </p:nvSpPr>
        <p:spPr>
          <a:xfrm>
            <a:off x="8466081" y="349763"/>
            <a:ext cx="0" cy="105569"/>
          </a:xfrm>
          <a:custGeom>
            <a:avLst/>
            <a:gdLst/>
            <a:ahLst/>
            <a:cxnLst/>
            <a:rect l="l" t="t" r="r" b="b"/>
            <a:pathLst>
              <a:path w="120000" h="241300" extrusionOk="0">
                <a:moveTo>
                  <a:pt x="0" y="0"/>
                </a:moveTo>
                <a:lnTo>
                  <a:pt x="0" y="241228"/>
                </a:lnTo>
              </a:path>
            </a:pathLst>
          </a:custGeom>
          <a:noFill/>
          <a:ln w="354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p37"/>
          <p:cNvSpPr/>
          <p:nvPr/>
        </p:nvSpPr>
        <p:spPr>
          <a:xfrm>
            <a:off x="8432409" y="380557"/>
            <a:ext cx="0" cy="75009"/>
          </a:xfrm>
          <a:custGeom>
            <a:avLst/>
            <a:gdLst/>
            <a:ahLst/>
            <a:cxnLst/>
            <a:rect l="l" t="t" r="r" b="b"/>
            <a:pathLst>
              <a:path w="120000" h="171450" extrusionOk="0">
                <a:moveTo>
                  <a:pt x="0" y="0"/>
                </a:moveTo>
                <a:lnTo>
                  <a:pt x="0" y="170884"/>
                </a:lnTo>
              </a:path>
            </a:pathLst>
          </a:custGeom>
          <a:noFill/>
          <a:ln w="355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p37"/>
          <p:cNvSpPr/>
          <p:nvPr/>
        </p:nvSpPr>
        <p:spPr>
          <a:xfrm>
            <a:off x="8421481" y="347127"/>
            <a:ext cx="21958" cy="21113"/>
          </a:xfrm>
          <a:custGeom>
            <a:avLst/>
            <a:gdLst/>
            <a:ahLst/>
            <a:cxnLst/>
            <a:rect l="l" t="t" r="r" b="b"/>
            <a:pathLst>
              <a:path w="48259" h="48259" extrusionOk="0">
                <a:moveTo>
                  <a:pt x="23978" y="0"/>
                </a:moveTo>
                <a:lnTo>
                  <a:pt x="14621" y="1876"/>
                </a:lnTo>
                <a:lnTo>
                  <a:pt x="7002" y="6999"/>
                </a:lnTo>
                <a:lnTo>
                  <a:pt x="1876" y="14612"/>
                </a:lnTo>
                <a:lnTo>
                  <a:pt x="0" y="23957"/>
                </a:lnTo>
                <a:lnTo>
                  <a:pt x="1891" y="33297"/>
                </a:lnTo>
                <a:lnTo>
                  <a:pt x="7041" y="40911"/>
                </a:lnTo>
                <a:lnTo>
                  <a:pt x="14665" y="46037"/>
                </a:lnTo>
                <a:lnTo>
                  <a:pt x="23978" y="47914"/>
                </a:lnTo>
                <a:lnTo>
                  <a:pt x="33335" y="46037"/>
                </a:lnTo>
                <a:lnTo>
                  <a:pt x="40954" y="40911"/>
                </a:lnTo>
                <a:lnTo>
                  <a:pt x="46080" y="33297"/>
                </a:lnTo>
                <a:lnTo>
                  <a:pt x="47956" y="23957"/>
                </a:lnTo>
                <a:lnTo>
                  <a:pt x="46065" y="14612"/>
                </a:lnTo>
                <a:lnTo>
                  <a:pt x="40914" y="6999"/>
                </a:lnTo>
                <a:lnTo>
                  <a:pt x="33290" y="1876"/>
                </a:lnTo>
                <a:lnTo>
                  <a:pt x="23978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p37"/>
          <p:cNvSpPr/>
          <p:nvPr/>
        </p:nvSpPr>
        <p:spPr>
          <a:xfrm>
            <a:off x="8324898" y="378651"/>
            <a:ext cx="81900" cy="78900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p37"/>
          <p:cNvSpPr/>
          <p:nvPr/>
        </p:nvSpPr>
        <p:spPr>
          <a:xfrm>
            <a:off x="8190357" y="378651"/>
            <a:ext cx="121349" cy="76676"/>
          </a:xfrm>
          <a:custGeom>
            <a:avLst/>
            <a:gdLst/>
            <a:ahLst/>
            <a:cxnLst/>
            <a:rect l="l" t="t" r="r" b="b"/>
            <a:pathLst>
              <a:path w="266700" h="175259" extrusionOk="0">
                <a:moveTo>
                  <a:pt x="34972" y="4345"/>
                </a:moveTo>
                <a:lnTo>
                  <a:pt x="0" y="4345"/>
                </a:lnTo>
                <a:lnTo>
                  <a:pt x="0" y="175230"/>
                </a:lnTo>
                <a:lnTo>
                  <a:pt x="34972" y="175230"/>
                </a:lnTo>
                <a:lnTo>
                  <a:pt x="34972" y="75285"/>
                </a:lnTo>
                <a:lnTo>
                  <a:pt x="38166" y="59560"/>
                </a:lnTo>
                <a:lnTo>
                  <a:pt x="46857" y="46719"/>
                </a:lnTo>
                <a:lnTo>
                  <a:pt x="59710" y="38063"/>
                </a:lnTo>
                <a:lnTo>
                  <a:pt x="75390" y="34888"/>
                </a:lnTo>
                <a:lnTo>
                  <a:pt x="255423" y="34888"/>
                </a:lnTo>
                <a:lnTo>
                  <a:pt x="250612" y="27245"/>
                </a:lnTo>
                <a:lnTo>
                  <a:pt x="133304" y="27245"/>
                </a:lnTo>
                <a:lnTo>
                  <a:pt x="123105" y="16324"/>
                </a:lnTo>
                <a:lnTo>
                  <a:pt x="34972" y="16324"/>
                </a:lnTo>
                <a:lnTo>
                  <a:pt x="34972" y="4345"/>
                </a:lnTo>
                <a:close/>
              </a:path>
              <a:path w="266700" h="175259" extrusionOk="0">
                <a:moveTo>
                  <a:pt x="191198" y="34888"/>
                </a:moveTo>
                <a:lnTo>
                  <a:pt x="75390" y="34888"/>
                </a:lnTo>
                <a:lnTo>
                  <a:pt x="91072" y="38079"/>
                </a:lnTo>
                <a:lnTo>
                  <a:pt x="103928" y="46762"/>
                </a:lnTo>
                <a:lnTo>
                  <a:pt x="112623" y="59608"/>
                </a:lnTo>
                <a:lnTo>
                  <a:pt x="115818" y="75285"/>
                </a:lnTo>
                <a:lnTo>
                  <a:pt x="115818" y="175230"/>
                </a:lnTo>
                <a:lnTo>
                  <a:pt x="150686" y="175230"/>
                </a:lnTo>
                <a:lnTo>
                  <a:pt x="150686" y="75285"/>
                </a:lnTo>
                <a:lnTo>
                  <a:pt x="153880" y="59560"/>
                </a:lnTo>
                <a:lnTo>
                  <a:pt x="162578" y="46719"/>
                </a:lnTo>
                <a:lnTo>
                  <a:pt x="175459" y="38063"/>
                </a:lnTo>
                <a:lnTo>
                  <a:pt x="191198" y="34888"/>
                </a:lnTo>
                <a:close/>
              </a:path>
              <a:path w="266700" h="175259" extrusionOk="0">
                <a:moveTo>
                  <a:pt x="255423" y="34888"/>
                </a:moveTo>
                <a:lnTo>
                  <a:pt x="191198" y="34888"/>
                </a:lnTo>
                <a:lnTo>
                  <a:pt x="206878" y="38079"/>
                </a:lnTo>
                <a:lnTo>
                  <a:pt x="219731" y="46762"/>
                </a:lnTo>
                <a:lnTo>
                  <a:pt x="228422" y="59608"/>
                </a:lnTo>
                <a:lnTo>
                  <a:pt x="231615" y="75285"/>
                </a:lnTo>
                <a:lnTo>
                  <a:pt x="231615" y="175230"/>
                </a:lnTo>
                <a:lnTo>
                  <a:pt x="266484" y="175230"/>
                </a:lnTo>
                <a:lnTo>
                  <a:pt x="266484" y="75285"/>
                </a:lnTo>
                <a:lnTo>
                  <a:pt x="261280" y="44196"/>
                </a:lnTo>
                <a:lnTo>
                  <a:pt x="255423" y="34888"/>
                </a:lnTo>
                <a:close/>
              </a:path>
              <a:path w="266700" h="175259" extrusionOk="0">
                <a:moveTo>
                  <a:pt x="193292" y="0"/>
                </a:moveTo>
                <a:lnTo>
                  <a:pt x="176031" y="1911"/>
                </a:lnTo>
                <a:lnTo>
                  <a:pt x="159768" y="7367"/>
                </a:lnTo>
                <a:lnTo>
                  <a:pt x="145270" y="15951"/>
                </a:lnTo>
                <a:lnTo>
                  <a:pt x="133304" y="27245"/>
                </a:lnTo>
                <a:lnTo>
                  <a:pt x="250612" y="27245"/>
                </a:lnTo>
                <a:lnTo>
                  <a:pt x="246344" y="20464"/>
                </a:lnTo>
                <a:lnTo>
                  <a:pt x="223180" y="5321"/>
                </a:lnTo>
                <a:lnTo>
                  <a:pt x="193292" y="0"/>
                </a:lnTo>
                <a:close/>
              </a:path>
              <a:path w="266700" h="175259" extrusionOk="0">
                <a:moveTo>
                  <a:pt x="77390" y="0"/>
                </a:moveTo>
                <a:lnTo>
                  <a:pt x="63322" y="1527"/>
                </a:lnTo>
                <a:lnTo>
                  <a:pt x="51504" y="5433"/>
                </a:lnTo>
                <a:lnTo>
                  <a:pt x="42026" y="10703"/>
                </a:lnTo>
                <a:lnTo>
                  <a:pt x="34972" y="16324"/>
                </a:lnTo>
                <a:lnTo>
                  <a:pt x="123105" y="16324"/>
                </a:lnTo>
                <a:lnTo>
                  <a:pt x="122711" y="15902"/>
                </a:lnTo>
                <a:lnTo>
                  <a:pt x="109898" y="7324"/>
                </a:lnTo>
                <a:lnTo>
                  <a:pt x="94810" y="1895"/>
                </a:lnTo>
                <a:lnTo>
                  <a:pt x="7739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p37"/>
          <p:cNvSpPr/>
          <p:nvPr/>
        </p:nvSpPr>
        <p:spPr>
          <a:xfrm>
            <a:off x="7972473" y="334559"/>
            <a:ext cx="170754" cy="164187"/>
          </a:xfrm>
          <a:custGeom>
            <a:avLst/>
            <a:gdLst/>
            <a:ahLst/>
            <a:cxnLst/>
            <a:rect l="l" t="t" r="r" b="b"/>
            <a:pathLst>
              <a:path w="375284" h="375284" extrusionOk="0">
                <a:moveTo>
                  <a:pt x="187533" y="0"/>
                </a:moveTo>
                <a:lnTo>
                  <a:pt x="137757" y="6707"/>
                </a:lnTo>
                <a:lnTo>
                  <a:pt x="92981" y="25629"/>
                </a:lnTo>
                <a:lnTo>
                  <a:pt x="55011" y="54964"/>
                </a:lnTo>
                <a:lnTo>
                  <a:pt x="25653" y="92911"/>
                </a:lnTo>
                <a:lnTo>
                  <a:pt x="6714" y="137670"/>
                </a:lnTo>
                <a:lnTo>
                  <a:pt x="0" y="187439"/>
                </a:lnTo>
                <a:lnTo>
                  <a:pt x="6724" y="237224"/>
                </a:lnTo>
                <a:lnTo>
                  <a:pt x="25653" y="281939"/>
                </a:lnTo>
                <a:lnTo>
                  <a:pt x="55011" y="319861"/>
                </a:lnTo>
                <a:lnTo>
                  <a:pt x="92981" y="349171"/>
                </a:lnTo>
                <a:lnTo>
                  <a:pt x="137757" y="368074"/>
                </a:lnTo>
                <a:lnTo>
                  <a:pt x="187533" y="374773"/>
                </a:lnTo>
                <a:lnTo>
                  <a:pt x="215646" y="372676"/>
                </a:lnTo>
                <a:lnTo>
                  <a:pt x="242885" y="366457"/>
                </a:lnTo>
                <a:lnTo>
                  <a:pt x="268887" y="356229"/>
                </a:lnTo>
                <a:lnTo>
                  <a:pt x="293289" y="342104"/>
                </a:lnTo>
                <a:lnTo>
                  <a:pt x="293813" y="341769"/>
                </a:lnTo>
                <a:lnTo>
                  <a:pt x="289071" y="336251"/>
                </a:lnTo>
                <a:lnTo>
                  <a:pt x="187533" y="336251"/>
                </a:lnTo>
                <a:lnTo>
                  <a:pt x="140514" y="328643"/>
                </a:lnTo>
                <a:lnTo>
                  <a:pt x="99621" y="307471"/>
                </a:lnTo>
                <a:lnTo>
                  <a:pt x="67338" y="275210"/>
                </a:lnTo>
                <a:lnTo>
                  <a:pt x="46148" y="234335"/>
                </a:lnTo>
                <a:lnTo>
                  <a:pt x="38532" y="187324"/>
                </a:lnTo>
                <a:lnTo>
                  <a:pt x="46148" y="140313"/>
                </a:lnTo>
                <a:lnTo>
                  <a:pt x="67338" y="99441"/>
                </a:lnTo>
                <a:lnTo>
                  <a:pt x="99621" y="67183"/>
                </a:lnTo>
                <a:lnTo>
                  <a:pt x="140514" y="46013"/>
                </a:lnTo>
                <a:lnTo>
                  <a:pt x="187533" y="38407"/>
                </a:lnTo>
                <a:lnTo>
                  <a:pt x="298709" y="38407"/>
                </a:lnTo>
                <a:lnTo>
                  <a:pt x="282155" y="25624"/>
                </a:lnTo>
                <a:lnTo>
                  <a:pt x="237353" y="6706"/>
                </a:lnTo>
                <a:lnTo>
                  <a:pt x="187533" y="0"/>
                </a:lnTo>
                <a:close/>
              </a:path>
              <a:path w="375284" h="375284" extrusionOk="0">
                <a:moveTo>
                  <a:pt x="268578" y="312398"/>
                </a:moveTo>
                <a:lnTo>
                  <a:pt x="268054" y="312629"/>
                </a:lnTo>
                <a:lnTo>
                  <a:pt x="249352" y="322813"/>
                </a:lnTo>
                <a:lnTo>
                  <a:pt x="229525" y="330212"/>
                </a:lnTo>
                <a:lnTo>
                  <a:pt x="208833" y="334725"/>
                </a:lnTo>
                <a:lnTo>
                  <a:pt x="187533" y="336251"/>
                </a:lnTo>
                <a:lnTo>
                  <a:pt x="289071" y="336251"/>
                </a:lnTo>
                <a:lnTo>
                  <a:pt x="268578" y="312398"/>
                </a:lnTo>
                <a:close/>
              </a:path>
              <a:path w="375284" h="375284" extrusionOk="0">
                <a:moveTo>
                  <a:pt x="359257" y="254149"/>
                </a:moveTo>
                <a:lnTo>
                  <a:pt x="254651" y="254149"/>
                </a:lnTo>
                <a:lnTo>
                  <a:pt x="263675" y="265139"/>
                </a:lnTo>
                <a:lnTo>
                  <a:pt x="274770" y="273627"/>
                </a:lnTo>
                <a:lnTo>
                  <a:pt x="287536" y="279363"/>
                </a:lnTo>
                <a:lnTo>
                  <a:pt x="301571" y="282096"/>
                </a:lnTo>
                <a:lnTo>
                  <a:pt x="305016" y="282336"/>
                </a:lnTo>
                <a:lnTo>
                  <a:pt x="306692" y="282336"/>
                </a:lnTo>
                <a:lnTo>
                  <a:pt x="344701" y="269531"/>
                </a:lnTo>
                <a:lnTo>
                  <a:pt x="359257" y="254149"/>
                </a:lnTo>
                <a:close/>
              </a:path>
              <a:path w="375284" h="375284" extrusionOk="0">
                <a:moveTo>
                  <a:pt x="187428" y="92541"/>
                </a:moveTo>
                <a:lnTo>
                  <a:pt x="150563" y="100002"/>
                </a:lnTo>
                <a:lnTo>
                  <a:pt x="120402" y="120335"/>
                </a:lnTo>
                <a:lnTo>
                  <a:pt x="100037" y="150467"/>
                </a:lnTo>
                <a:lnTo>
                  <a:pt x="92562" y="187324"/>
                </a:lnTo>
                <a:lnTo>
                  <a:pt x="100037" y="224179"/>
                </a:lnTo>
                <a:lnTo>
                  <a:pt x="120402" y="254307"/>
                </a:lnTo>
                <a:lnTo>
                  <a:pt x="150563" y="274637"/>
                </a:lnTo>
                <a:lnTo>
                  <a:pt x="187428" y="282096"/>
                </a:lnTo>
                <a:lnTo>
                  <a:pt x="206148" y="280256"/>
                </a:lnTo>
                <a:lnTo>
                  <a:pt x="223867" y="274860"/>
                </a:lnTo>
                <a:lnTo>
                  <a:pt x="240172" y="266096"/>
                </a:lnTo>
                <a:lnTo>
                  <a:pt x="254651" y="254149"/>
                </a:lnTo>
                <a:lnTo>
                  <a:pt x="359257" y="254149"/>
                </a:lnTo>
                <a:lnTo>
                  <a:pt x="359364" y="254015"/>
                </a:lnTo>
                <a:lnTo>
                  <a:pt x="364849" y="244449"/>
                </a:lnTo>
                <a:lnTo>
                  <a:pt x="365097" y="243814"/>
                </a:lnTo>
                <a:lnTo>
                  <a:pt x="304598" y="243814"/>
                </a:lnTo>
                <a:lnTo>
                  <a:pt x="304125" y="243699"/>
                </a:lnTo>
                <a:lnTo>
                  <a:pt x="187533" y="243699"/>
                </a:lnTo>
                <a:lnTo>
                  <a:pt x="165611" y="239266"/>
                </a:lnTo>
                <a:lnTo>
                  <a:pt x="147704" y="227181"/>
                </a:lnTo>
                <a:lnTo>
                  <a:pt x="135629" y="209261"/>
                </a:lnTo>
                <a:lnTo>
                  <a:pt x="131200" y="187324"/>
                </a:lnTo>
                <a:lnTo>
                  <a:pt x="135629" y="165382"/>
                </a:lnTo>
                <a:lnTo>
                  <a:pt x="147704" y="147462"/>
                </a:lnTo>
                <a:lnTo>
                  <a:pt x="165611" y="135379"/>
                </a:lnTo>
                <a:lnTo>
                  <a:pt x="187533" y="130948"/>
                </a:lnTo>
                <a:lnTo>
                  <a:pt x="261659" y="130948"/>
                </a:lnTo>
                <a:lnTo>
                  <a:pt x="254494" y="120335"/>
                </a:lnTo>
                <a:lnTo>
                  <a:pt x="224338" y="100002"/>
                </a:lnTo>
                <a:lnTo>
                  <a:pt x="187428" y="92541"/>
                </a:lnTo>
                <a:close/>
              </a:path>
              <a:path w="375284" h="375284" extrusionOk="0">
                <a:moveTo>
                  <a:pt x="298709" y="38407"/>
                </a:moveTo>
                <a:lnTo>
                  <a:pt x="187533" y="38407"/>
                </a:lnTo>
                <a:lnTo>
                  <a:pt x="234603" y="46013"/>
                </a:lnTo>
                <a:lnTo>
                  <a:pt x="275527" y="67183"/>
                </a:lnTo>
                <a:lnTo>
                  <a:pt x="307826" y="99441"/>
                </a:lnTo>
                <a:lnTo>
                  <a:pt x="329022" y="140313"/>
                </a:lnTo>
                <a:lnTo>
                  <a:pt x="336638" y="187324"/>
                </a:lnTo>
                <a:lnTo>
                  <a:pt x="336421" y="195340"/>
                </a:lnTo>
                <a:lnTo>
                  <a:pt x="320919" y="239174"/>
                </a:lnTo>
                <a:lnTo>
                  <a:pt x="304598" y="243814"/>
                </a:lnTo>
                <a:lnTo>
                  <a:pt x="365097" y="243814"/>
                </a:lnTo>
                <a:lnTo>
                  <a:pt x="368994" y="233835"/>
                </a:lnTo>
                <a:lnTo>
                  <a:pt x="371088" y="225961"/>
                </a:lnTo>
                <a:lnTo>
                  <a:pt x="371088" y="225731"/>
                </a:lnTo>
                <a:lnTo>
                  <a:pt x="372858" y="216789"/>
                </a:lnTo>
                <a:lnTo>
                  <a:pt x="374098" y="207583"/>
                </a:lnTo>
                <a:lnTo>
                  <a:pt x="374828" y="197850"/>
                </a:lnTo>
                <a:lnTo>
                  <a:pt x="375067" y="187324"/>
                </a:lnTo>
                <a:lnTo>
                  <a:pt x="368396" y="137603"/>
                </a:lnTo>
                <a:lnTo>
                  <a:pt x="349483" y="92877"/>
                </a:lnTo>
                <a:lnTo>
                  <a:pt x="320134" y="54949"/>
                </a:lnTo>
                <a:lnTo>
                  <a:pt x="298709" y="38407"/>
                </a:lnTo>
                <a:close/>
              </a:path>
              <a:path w="375284" h="375284" extrusionOk="0">
                <a:moveTo>
                  <a:pt x="261659" y="130948"/>
                </a:moveTo>
                <a:lnTo>
                  <a:pt x="187533" y="130948"/>
                </a:lnTo>
                <a:lnTo>
                  <a:pt x="209517" y="135397"/>
                </a:lnTo>
                <a:lnTo>
                  <a:pt x="227459" y="147509"/>
                </a:lnTo>
                <a:lnTo>
                  <a:pt x="239549" y="165435"/>
                </a:lnTo>
                <a:lnTo>
                  <a:pt x="243982" y="187324"/>
                </a:lnTo>
                <a:lnTo>
                  <a:pt x="239549" y="209261"/>
                </a:lnTo>
                <a:lnTo>
                  <a:pt x="227459" y="227181"/>
                </a:lnTo>
                <a:lnTo>
                  <a:pt x="209517" y="239266"/>
                </a:lnTo>
                <a:lnTo>
                  <a:pt x="187533" y="243699"/>
                </a:lnTo>
                <a:lnTo>
                  <a:pt x="304125" y="243699"/>
                </a:lnTo>
                <a:lnTo>
                  <a:pt x="296844" y="241924"/>
                </a:lnTo>
                <a:lnTo>
                  <a:pt x="289664" y="237200"/>
                </a:lnTo>
                <a:lnTo>
                  <a:pt x="284400" y="229329"/>
                </a:lnTo>
                <a:lnTo>
                  <a:pt x="282295" y="217857"/>
                </a:lnTo>
                <a:lnTo>
                  <a:pt x="282295" y="187324"/>
                </a:lnTo>
                <a:lnTo>
                  <a:pt x="274834" y="150467"/>
                </a:lnTo>
                <a:lnTo>
                  <a:pt x="261659" y="130948"/>
                </a:lnTo>
                <a:close/>
              </a:path>
            </a:pathLst>
          </a:custGeom>
          <a:solidFill>
            <a:srgbClr val="FB2C3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37"/>
          <p:cNvSpPr/>
          <p:nvPr/>
        </p:nvSpPr>
        <p:spPr>
          <a:xfrm>
            <a:off x="476250" y="335215"/>
            <a:ext cx="162086" cy="155852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7"/>
          <p:cNvSpPr/>
          <p:nvPr/>
        </p:nvSpPr>
        <p:spPr>
          <a:xfrm>
            <a:off x="614362" y="380811"/>
            <a:ext cx="124238" cy="119459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p37"/>
          <p:cNvSpPr/>
          <p:nvPr/>
        </p:nvSpPr>
        <p:spPr>
          <a:xfrm>
            <a:off x="571500" y="338137"/>
            <a:ext cx="121060" cy="116403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p37"/>
          <p:cNvSpPr/>
          <p:nvPr/>
        </p:nvSpPr>
        <p:spPr>
          <a:xfrm>
            <a:off x="571500" y="326031"/>
            <a:ext cx="181156" cy="174188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7"/>
          <p:cNvSpPr/>
          <p:nvPr/>
        </p:nvSpPr>
        <p:spPr>
          <a:xfrm>
            <a:off x="863226" y="360793"/>
            <a:ext cx="2423100" cy="144300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37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248" name="Google Shape;248;p37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249" name="Google Shape;249;p37"/>
          <p:cNvSpPr txBox="1">
            <a:spLocks noGrp="1"/>
          </p:cNvSpPr>
          <p:nvPr>
            <p:ph type="sldNum" idx="12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wo Content">
  <p:cSld name="Two Content">
    <p:bg>
      <p:bgPr>
        <a:solidFill>
          <a:schemeClr val="lt1"/>
        </a:solidFill>
        <a:effectLst/>
      </p:bgPr>
    </p:bg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8"/>
          <p:cNvSpPr/>
          <p:nvPr/>
        </p:nvSpPr>
        <p:spPr>
          <a:xfrm>
            <a:off x="7725538" y="378754"/>
            <a:ext cx="60300" cy="789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p38"/>
          <p:cNvSpPr/>
          <p:nvPr/>
        </p:nvSpPr>
        <p:spPr>
          <a:xfrm>
            <a:off x="7644430" y="378592"/>
            <a:ext cx="69600" cy="768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38"/>
          <p:cNvSpPr/>
          <p:nvPr/>
        </p:nvSpPr>
        <p:spPr>
          <a:xfrm>
            <a:off x="7618169" y="380539"/>
            <a:ext cx="0" cy="74732"/>
          </a:xfrm>
          <a:custGeom>
            <a:avLst/>
            <a:gdLst/>
            <a:ahLst/>
            <a:cxnLst/>
            <a:rect l="l" t="t" r="r" b="b"/>
            <a:pathLst>
              <a:path w="120000" h="170815" extrusionOk="0">
                <a:moveTo>
                  <a:pt x="0" y="0"/>
                </a:moveTo>
                <a:lnTo>
                  <a:pt x="0" y="170801"/>
                </a:lnTo>
              </a:path>
            </a:pathLst>
          </a:custGeom>
          <a:noFill/>
          <a:ln w="35500" cap="flat" cmpd="sng">
            <a:solidFill>
              <a:srgbClr val="08090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p38"/>
          <p:cNvSpPr/>
          <p:nvPr/>
        </p:nvSpPr>
        <p:spPr>
          <a:xfrm>
            <a:off x="7607904" y="347889"/>
            <a:ext cx="20802" cy="20280"/>
          </a:xfrm>
          <a:custGeom>
            <a:avLst/>
            <a:gdLst/>
            <a:ahLst/>
            <a:cxnLst/>
            <a:rect l="l" t="t" r="r" b="b"/>
            <a:pathLst>
              <a:path w="45719" h="46355" extrusionOk="0">
                <a:moveTo>
                  <a:pt x="29109" y="0"/>
                </a:moveTo>
                <a:lnTo>
                  <a:pt x="16125" y="0"/>
                </a:lnTo>
                <a:lnTo>
                  <a:pt x="10575" y="2041"/>
                </a:lnTo>
                <a:lnTo>
                  <a:pt x="6491" y="6481"/>
                </a:lnTo>
                <a:lnTo>
                  <a:pt x="2094" y="10921"/>
                </a:lnTo>
                <a:lnTo>
                  <a:pt x="0" y="16386"/>
                </a:lnTo>
                <a:lnTo>
                  <a:pt x="0" y="29370"/>
                </a:lnTo>
                <a:lnTo>
                  <a:pt x="2094" y="34826"/>
                </a:lnTo>
                <a:lnTo>
                  <a:pt x="6491" y="39276"/>
                </a:lnTo>
                <a:lnTo>
                  <a:pt x="10994" y="43715"/>
                </a:lnTo>
                <a:lnTo>
                  <a:pt x="16125" y="45757"/>
                </a:lnTo>
                <a:lnTo>
                  <a:pt x="29109" y="45757"/>
                </a:lnTo>
                <a:lnTo>
                  <a:pt x="34553" y="43715"/>
                </a:lnTo>
                <a:lnTo>
                  <a:pt x="38637" y="39276"/>
                </a:lnTo>
                <a:lnTo>
                  <a:pt x="43035" y="34826"/>
                </a:lnTo>
                <a:lnTo>
                  <a:pt x="45119" y="29370"/>
                </a:lnTo>
                <a:lnTo>
                  <a:pt x="45119" y="16386"/>
                </a:lnTo>
                <a:lnTo>
                  <a:pt x="43035" y="10921"/>
                </a:lnTo>
                <a:lnTo>
                  <a:pt x="38637" y="6481"/>
                </a:lnTo>
                <a:lnTo>
                  <a:pt x="34553" y="2041"/>
                </a:lnTo>
                <a:lnTo>
                  <a:pt x="29109" y="0"/>
                </a:lnTo>
                <a:close/>
              </a:path>
            </a:pathLst>
          </a:custGeom>
          <a:solidFill>
            <a:srgbClr val="08090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p38"/>
          <p:cNvSpPr/>
          <p:nvPr/>
        </p:nvSpPr>
        <p:spPr>
          <a:xfrm>
            <a:off x="7462026" y="378592"/>
            <a:ext cx="129900" cy="789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8"/>
          <p:cNvSpPr/>
          <p:nvPr/>
        </p:nvSpPr>
        <p:spPr>
          <a:xfrm>
            <a:off x="7364967" y="350287"/>
            <a:ext cx="84000" cy="1050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Google Shape;257;p38"/>
          <p:cNvSpPr/>
          <p:nvPr/>
        </p:nvSpPr>
        <p:spPr>
          <a:xfrm>
            <a:off x="7304674" y="380539"/>
            <a:ext cx="49406" cy="74732"/>
          </a:xfrm>
          <a:custGeom>
            <a:avLst/>
            <a:gdLst/>
            <a:ahLst/>
            <a:cxnLst/>
            <a:rect l="l" t="t" r="r" b="b"/>
            <a:pathLst>
              <a:path w="108584" h="170815" extrusionOk="0">
                <a:moveTo>
                  <a:pt x="105546" y="0"/>
                </a:moveTo>
                <a:lnTo>
                  <a:pt x="62511" y="0"/>
                </a:lnTo>
                <a:lnTo>
                  <a:pt x="0" y="84028"/>
                </a:lnTo>
                <a:lnTo>
                  <a:pt x="66280" y="170801"/>
                </a:lnTo>
                <a:lnTo>
                  <a:pt x="108268" y="170801"/>
                </a:lnTo>
                <a:lnTo>
                  <a:pt x="41265" y="83693"/>
                </a:lnTo>
                <a:lnTo>
                  <a:pt x="41988" y="83348"/>
                </a:lnTo>
                <a:lnTo>
                  <a:pt x="105546" y="0"/>
                </a:lnTo>
                <a:close/>
              </a:path>
            </a:pathLst>
          </a:custGeom>
          <a:solidFill>
            <a:srgbClr val="08090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Google Shape;258;p38"/>
          <p:cNvSpPr/>
          <p:nvPr/>
        </p:nvSpPr>
        <p:spPr>
          <a:xfrm>
            <a:off x="7295980" y="350144"/>
            <a:ext cx="0" cy="105291"/>
          </a:xfrm>
          <a:custGeom>
            <a:avLst/>
            <a:gdLst/>
            <a:ahLst/>
            <a:cxnLst/>
            <a:rect l="l" t="t" r="r" b="b"/>
            <a:pathLst>
              <a:path w="120000" h="240665" extrusionOk="0">
                <a:moveTo>
                  <a:pt x="0" y="0"/>
                </a:moveTo>
                <a:lnTo>
                  <a:pt x="0" y="240128"/>
                </a:lnTo>
              </a:path>
            </a:pathLst>
          </a:custGeom>
          <a:noFill/>
          <a:ln w="35500" cap="flat" cmpd="sng">
            <a:solidFill>
              <a:srgbClr val="08090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Google Shape;259;p38"/>
          <p:cNvSpPr/>
          <p:nvPr/>
        </p:nvSpPr>
        <p:spPr>
          <a:xfrm>
            <a:off x="7196755" y="378479"/>
            <a:ext cx="78000" cy="789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p38"/>
          <p:cNvSpPr/>
          <p:nvPr/>
        </p:nvSpPr>
        <p:spPr>
          <a:xfrm>
            <a:off x="7107367" y="378476"/>
            <a:ext cx="78000" cy="7890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p38"/>
          <p:cNvSpPr/>
          <p:nvPr/>
        </p:nvSpPr>
        <p:spPr>
          <a:xfrm>
            <a:off x="6996020" y="349028"/>
            <a:ext cx="98100" cy="10800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" name="Google Shape;262;p38"/>
          <p:cNvSpPr/>
          <p:nvPr/>
        </p:nvSpPr>
        <p:spPr>
          <a:xfrm>
            <a:off x="6850237" y="325188"/>
            <a:ext cx="99390" cy="168354"/>
          </a:xfrm>
          <a:custGeom>
            <a:avLst/>
            <a:gdLst/>
            <a:ahLst/>
            <a:cxnLst/>
            <a:rect l="l" t="t" r="r" b="b"/>
            <a:pathLst>
              <a:path w="218440" h="384809" extrusionOk="0">
                <a:moveTo>
                  <a:pt x="48061" y="356449"/>
                </a:moveTo>
                <a:lnTo>
                  <a:pt x="39998" y="380805"/>
                </a:lnTo>
                <a:lnTo>
                  <a:pt x="47642" y="383297"/>
                </a:lnTo>
                <a:lnTo>
                  <a:pt x="55705" y="384637"/>
                </a:lnTo>
                <a:lnTo>
                  <a:pt x="64081" y="384637"/>
                </a:lnTo>
                <a:lnTo>
                  <a:pt x="87153" y="381119"/>
                </a:lnTo>
                <a:lnTo>
                  <a:pt x="107422" y="371279"/>
                </a:lnTo>
                <a:lnTo>
                  <a:pt x="120773" y="358994"/>
                </a:lnTo>
                <a:lnTo>
                  <a:pt x="58427" y="358994"/>
                </a:lnTo>
                <a:lnTo>
                  <a:pt x="53087" y="358093"/>
                </a:lnTo>
                <a:lnTo>
                  <a:pt x="48061" y="356449"/>
                </a:lnTo>
                <a:close/>
              </a:path>
              <a:path w="218440" h="384809" extrusionOk="0">
                <a:moveTo>
                  <a:pt x="191934" y="243186"/>
                </a:moveTo>
                <a:lnTo>
                  <a:pt x="146278" y="243186"/>
                </a:lnTo>
                <a:lnTo>
                  <a:pt x="152037" y="245112"/>
                </a:lnTo>
                <a:lnTo>
                  <a:pt x="156225" y="250254"/>
                </a:lnTo>
                <a:lnTo>
                  <a:pt x="159366" y="254034"/>
                </a:lnTo>
                <a:lnTo>
                  <a:pt x="160204" y="258096"/>
                </a:lnTo>
                <a:lnTo>
                  <a:pt x="160204" y="269248"/>
                </a:lnTo>
                <a:lnTo>
                  <a:pt x="137901" y="308058"/>
                </a:lnTo>
                <a:lnTo>
                  <a:pt x="115504" y="314807"/>
                </a:lnTo>
                <a:lnTo>
                  <a:pt x="113190" y="322398"/>
                </a:lnTo>
                <a:lnTo>
                  <a:pt x="106135" y="337053"/>
                </a:lnTo>
                <a:lnTo>
                  <a:pt x="94997" y="348639"/>
                </a:lnTo>
                <a:lnTo>
                  <a:pt x="80678" y="356255"/>
                </a:lnTo>
                <a:lnTo>
                  <a:pt x="64081" y="358994"/>
                </a:lnTo>
                <a:lnTo>
                  <a:pt x="120773" y="358994"/>
                </a:lnTo>
                <a:lnTo>
                  <a:pt x="123821" y="356189"/>
                </a:lnTo>
                <a:lnTo>
                  <a:pt x="135283" y="336921"/>
                </a:lnTo>
                <a:lnTo>
                  <a:pt x="155510" y="327222"/>
                </a:lnTo>
                <a:lnTo>
                  <a:pt x="171526" y="311872"/>
                </a:lnTo>
                <a:lnTo>
                  <a:pt x="182064" y="292129"/>
                </a:lnTo>
                <a:lnTo>
                  <a:pt x="185858" y="269248"/>
                </a:lnTo>
                <a:lnTo>
                  <a:pt x="185753" y="255866"/>
                </a:lnTo>
                <a:lnTo>
                  <a:pt x="183868" y="248976"/>
                </a:lnTo>
                <a:lnTo>
                  <a:pt x="191934" y="243186"/>
                </a:lnTo>
                <a:close/>
              </a:path>
              <a:path w="218440" h="384809" extrusionOk="0">
                <a:moveTo>
                  <a:pt x="84604" y="256431"/>
                </a:moveTo>
                <a:lnTo>
                  <a:pt x="83348" y="256431"/>
                </a:lnTo>
                <a:lnTo>
                  <a:pt x="73332" y="258446"/>
                </a:lnTo>
                <a:lnTo>
                  <a:pt x="65181" y="263939"/>
                </a:lnTo>
                <a:lnTo>
                  <a:pt x="59700" y="272087"/>
                </a:lnTo>
                <a:lnTo>
                  <a:pt x="57694" y="282064"/>
                </a:lnTo>
                <a:lnTo>
                  <a:pt x="59700" y="292049"/>
                </a:lnTo>
                <a:lnTo>
                  <a:pt x="65181" y="300204"/>
                </a:lnTo>
                <a:lnTo>
                  <a:pt x="73332" y="305702"/>
                </a:lnTo>
                <a:lnTo>
                  <a:pt x="83348" y="307718"/>
                </a:lnTo>
                <a:lnTo>
                  <a:pt x="93320" y="305702"/>
                </a:lnTo>
                <a:lnTo>
                  <a:pt x="101475" y="300204"/>
                </a:lnTo>
                <a:lnTo>
                  <a:pt x="106981" y="292049"/>
                </a:lnTo>
                <a:lnTo>
                  <a:pt x="109001" y="282064"/>
                </a:lnTo>
                <a:lnTo>
                  <a:pt x="109001" y="278776"/>
                </a:lnTo>
                <a:lnTo>
                  <a:pt x="108373" y="275625"/>
                </a:lnTo>
                <a:lnTo>
                  <a:pt x="107221" y="272735"/>
                </a:lnTo>
                <a:lnTo>
                  <a:pt x="120029" y="256725"/>
                </a:lnTo>
                <a:lnTo>
                  <a:pt x="87222" y="256725"/>
                </a:lnTo>
                <a:lnTo>
                  <a:pt x="85861" y="256526"/>
                </a:lnTo>
                <a:lnTo>
                  <a:pt x="84604" y="256431"/>
                </a:lnTo>
                <a:close/>
              </a:path>
              <a:path w="218440" h="384809" extrusionOk="0">
                <a:moveTo>
                  <a:pt x="145744" y="218204"/>
                </a:moveTo>
                <a:lnTo>
                  <a:pt x="109518" y="230407"/>
                </a:lnTo>
                <a:lnTo>
                  <a:pt x="87222" y="256725"/>
                </a:lnTo>
                <a:lnTo>
                  <a:pt x="120029" y="256725"/>
                </a:lnTo>
                <a:lnTo>
                  <a:pt x="126907" y="248128"/>
                </a:lnTo>
                <a:lnTo>
                  <a:pt x="133608" y="244547"/>
                </a:lnTo>
                <a:lnTo>
                  <a:pt x="146278" y="243186"/>
                </a:lnTo>
                <a:lnTo>
                  <a:pt x="191934" y="243186"/>
                </a:lnTo>
                <a:lnTo>
                  <a:pt x="197711" y="239038"/>
                </a:lnTo>
                <a:lnTo>
                  <a:pt x="207134" y="227459"/>
                </a:lnTo>
                <a:lnTo>
                  <a:pt x="169534" y="227459"/>
                </a:lnTo>
                <a:lnTo>
                  <a:pt x="162050" y="222662"/>
                </a:lnTo>
                <a:lnTo>
                  <a:pt x="154045" y="219609"/>
                </a:lnTo>
                <a:lnTo>
                  <a:pt x="145744" y="218204"/>
                </a:lnTo>
                <a:close/>
              </a:path>
              <a:path w="218440" h="384809" extrusionOk="0">
                <a:moveTo>
                  <a:pt x="207138" y="157188"/>
                </a:moveTo>
                <a:lnTo>
                  <a:pt x="169534" y="157188"/>
                </a:lnTo>
                <a:lnTo>
                  <a:pt x="178734" y="163009"/>
                </a:lnTo>
                <a:lnTo>
                  <a:pt x="185917" y="171137"/>
                </a:lnTo>
                <a:lnTo>
                  <a:pt x="190588" y="181073"/>
                </a:lnTo>
                <a:lnTo>
                  <a:pt x="192255" y="192318"/>
                </a:lnTo>
                <a:lnTo>
                  <a:pt x="190588" y="203563"/>
                </a:lnTo>
                <a:lnTo>
                  <a:pt x="185917" y="213501"/>
                </a:lnTo>
                <a:lnTo>
                  <a:pt x="178734" y="221632"/>
                </a:lnTo>
                <a:lnTo>
                  <a:pt x="169534" y="227459"/>
                </a:lnTo>
                <a:lnTo>
                  <a:pt x="207134" y="227459"/>
                </a:lnTo>
                <a:lnTo>
                  <a:pt x="208462" y="225826"/>
                </a:lnTo>
                <a:lnTo>
                  <a:pt x="215423" y="210025"/>
                </a:lnTo>
                <a:lnTo>
                  <a:pt x="217899" y="192318"/>
                </a:lnTo>
                <a:lnTo>
                  <a:pt x="215423" y="174616"/>
                </a:lnTo>
                <a:lnTo>
                  <a:pt x="208462" y="158815"/>
                </a:lnTo>
                <a:lnTo>
                  <a:pt x="207138" y="157188"/>
                </a:lnTo>
                <a:close/>
              </a:path>
              <a:path w="218440" h="384809" extrusionOk="0">
                <a:moveTo>
                  <a:pt x="64081" y="0"/>
                </a:moveTo>
                <a:lnTo>
                  <a:pt x="25591" y="13437"/>
                </a:lnTo>
                <a:lnTo>
                  <a:pt x="3939" y="50109"/>
                </a:lnTo>
                <a:lnTo>
                  <a:pt x="0" y="83337"/>
                </a:lnTo>
                <a:lnTo>
                  <a:pt x="0" y="110227"/>
                </a:lnTo>
                <a:lnTo>
                  <a:pt x="14030" y="150278"/>
                </a:lnTo>
                <a:lnTo>
                  <a:pt x="40208" y="182989"/>
                </a:lnTo>
                <a:lnTo>
                  <a:pt x="39056" y="185879"/>
                </a:lnTo>
                <a:lnTo>
                  <a:pt x="38428" y="189030"/>
                </a:lnTo>
                <a:lnTo>
                  <a:pt x="38428" y="192318"/>
                </a:lnTo>
                <a:lnTo>
                  <a:pt x="40448" y="202302"/>
                </a:lnTo>
                <a:lnTo>
                  <a:pt x="45954" y="210453"/>
                </a:lnTo>
                <a:lnTo>
                  <a:pt x="54109" y="215947"/>
                </a:lnTo>
                <a:lnTo>
                  <a:pt x="64081" y="217961"/>
                </a:lnTo>
                <a:lnTo>
                  <a:pt x="74053" y="215947"/>
                </a:lnTo>
                <a:lnTo>
                  <a:pt x="82209" y="210453"/>
                </a:lnTo>
                <a:lnTo>
                  <a:pt x="87714" y="202302"/>
                </a:lnTo>
                <a:lnTo>
                  <a:pt x="89735" y="192318"/>
                </a:lnTo>
                <a:lnTo>
                  <a:pt x="87714" y="182339"/>
                </a:lnTo>
                <a:lnTo>
                  <a:pt x="82209" y="174188"/>
                </a:lnTo>
                <a:lnTo>
                  <a:pt x="74053" y="168691"/>
                </a:lnTo>
                <a:lnTo>
                  <a:pt x="65532" y="166968"/>
                </a:lnTo>
                <a:lnTo>
                  <a:pt x="60207" y="166968"/>
                </a:lnTo>
                <a:lnTo>
                  <a:pt x="34030" y="134247"/>
                </a:lnTo>
                <a:lnTo>
                  <a:pt x="30400" y="128791"/>
                </a:lnTo>
                <a:lnTo>
                  <a:pt x="27800" y="122955"/>
                </a:lnTo>
                <a:lnTo>
                  <a:pt x="26196" y="116705"/>
                </a:lnTo>
                <a:lnTo>
                  <a:pt x="25653" y="110227"/>
                </a:lnTo>
                <a:lnTo>
                  <a:pt x="25653" y="83337"/>
                </a:lnTo>
                <a:lnTo>
                  <a:pt x="36752" y="38836"/>
                </a:lnTo>
                <a:lnTo>
                  <a:pt x="64081" y="25643"/>
                </a:lnTo>
                <a:lnTo>
                  <a:pt x="120759" y="25643"/>
                </a:lnTo>
                <a:lnTo>
                  <a:pt x="107422" y="13367"/>
                </a:lnTo>
                <a:lnTo>
                  <a:pt x="87153" y="3521"/>
                </a:lnTo>
                <a:lnTo>
                  <a:pt x="64081" y="0"/>
                </a:lnTo>
                <a:close/>
              </a:path>
              <a:path w="218440" h="384809" extrusionOk="0">
                <a:moveTo>
                  <a:pt x="64081" y="166675"/>
                </a:moveTo>
                <a:lnTo>
                  <a:pt x="62720" y="166675"/>
                </a:lnTo>
                <a:lnTo>
                  <a:pt x="61464" y="166780"/>
                </a:lnTo>
                <a:lnTo>
                  <a:pt x="60207" y="166968"/>
                </a:lnTo>
                <a:lnTo>
                  <a:pt x="65532" y="166968"/>
                </a:lnTo>
                <a:lnTo>
                  <a:pt x="64081" y="166675"/>
                </a:lnTo>
                <a:close/>
              </a:path>
              <a:path w="218440" h="384809" extrusionOk="0">
                <a:moveTo>
                  <a:pt x="120043" y="127933"/>
                </a:moveTo>
                <a:lnTo>
                  <a:pt x="87222" y="127933"/>
                </a:lnTo>
                <a:lnTo>
                  <a:pt x="102195" y="146770"/>
                </a:lnTo>
                <a:lnTo>
                  <a:pt x="137378" y="166298"/>
                </a:lnTo>
                <a:lnTo>
                  <a:pt x="145744" y="166437"/>
                </a:lnTo>
                <a:lnTo>
                  <a:pt x="154045" y="165030"/>
                </a:lnTo>
                <a:lnTo>
                  <a:pt x="162050" y="161979"/>
                </a:lnTo>
                <a:lnTo>
                  <a:pt x="169534" y="157188"/>
                </a:lnTo>
                <a:lnTo>
                  <a:pt x="207138" y="157188"/>
                </a:lnTo>
                <a:lnTo>
                  <a:pt x="197711" y="145604"/>
                </a:lnTo>
                <a:lnTo>
                  <a:pt x="191938" y="141461"/>
                </a:lnTo>
                <a:lnTo>
                  <a:pt x="146278" y="141461"/>
                </a:lnTo>
                <a:lnTo>
                  <a:pt x="133608" y="140100"/>
                </a:lnTo>
                <a:lnTo>
                  <a:pt x="126907" y="136508"/>
                </a:lnTo>
                <a:lnTo>
                  <a:pt x="120043" y="127933"/>
                </a:lnTo>
                <a:close/>
              </a:path>
              <a:path w="218440" h="384809" extrusionOk="0">
                <a:moveTo>
                  <a:pt x="120759" y="25643"/>
                </a:moveTo>
                <a:lnTo>
                  <a:pt x="64081" y="25643"/>
                </a:lnTo>
                <a:lnTo>
                  <a:pt x="80678" y="28384"/>
                </a:lnTo>
                <a:lnTo>
                  <a:pt x="94997" y="36002"/>
                </a:lnTo>
                <a:lnTo>
                  <a:pt x="106135" y="47593"/>
                </a:lnTo>
                <a:lnTo>
                  <a:pt x="113190" y="62249"/>
                </a:lnTo>
                <a:lnTo>
                  <a:pt x="115504" y="69830"/>
                </a:lnTo>
                <a:lnTo>
                  <a:pt x="123242" y="71212"/>
                </a:lnTo>
                <a:lnTo>
                  <a:pt x="137901" y="76583"/>
                </a:lnTo>
                <a:lnTo>
                  <a:pt x="149619" y="86422"/>
                </a:lnTo>
                <a:lnTo>
                  <a:pt x="157390" y="99703"/>
                </a:lnTo>
                <a:lnTo>
                  <a:pt x="160204" y="115399"/>
                </a:lnTo>
                <a:lnTo>
                  <a:pt x="160204" y="126540"/>
                </a:lnTo>
                <a:lnTo>
                  <a:pt x="159366" y="130624"/>
                </a:lnTo>
                <a:lnTo>
                  <a:pt x="156225" y="134383"/>
                </a:lnTo>
                <a:lnTo>
                  <a:pt x="152037" y="139524"/>
                </a:lnTo>
                <a:lnTo>
                  <a:pt x="146278" y="141461"/>
                </a:lnTo>
                <a:lnTo>
                  <a:pt x="191938" y="141461"/>
                </a:lnTo>
                <a:lnTo>
                  <a:pt x="183868" y="135671"/>
                </a:lnTo>
                <a:lnTo>
                  <a:pt x="185738" y="128846"/>
                </a:lnTo>
                <a:lnTo>
                  <a:pt x="171526" y="72767"/>
                </a:lnTo>
                <a:lnTo>
                  <a:pt x="135283" y="47726"/>
                </a:lnTo>
                <a:lnTo>
                  <a:pt x="123821" y="28461"/>
                </a:lnTo>
                <a:lnTo>
                  <a:pt x="120759" y="25643"/>
                </a:lnTo>
                <a:close/>
              </a:path>
              <a:path w="218440" h="384809" extrusionOk="0">
                <a:moveTo>
                  <a:pt x="83348" y="76929"/>
                </a:moveTo>
                <a:lnTo>
                  <a:pt x="73332" y="78944"/>
                </a:lnTo>
                <a:lnTo>
                  <a:pt x="65181" y="84438"/>
                </a:lnTo>
                <a:lnTo>
                  <a:pt x="59700" y="92589"/>
                </a:lnTo>
                <a:lnTo>
                  <a:pt x="57694" y="102572"/>
                </a:lnTo>
                <a:lnTo>
                  <a:pt x="59700" y="112551"/>
                </a:lnTo>
                <a:lnTo>
                  <a:pt x="65181" y="120703"/>
                </a:lnTo>
                <a:lnTo>
                  <a:pt x="73332" y="126200"/>
                </a:lnTo>
                <a:lnTo>
                  <a:pt x="83348" y="128215"/>
                </a:lnTo>
                <a:lnTo>
                  <a:pt x="84604" y="128215"/>
                </a:lnTo>
                <a:lnTo>
                  <a:pt x="85965" y="128111"/>
                </a:lnTo>
                <a:lnTo>
                  <a:pt x="87222" y="127933"/>
                </a:lnTo>
                <a:lnTo>
                  <a:pt x="120043" y="127933"/>
                </a:lnTo>
                <a:lnTo>
                  <a:pt x="107221" y="111912"/>
                </a:lnTo>
                <a:lnTo>
                  <a:pt x="108373" y="109012"/>
                </a:lnTo>
                <a:lnTo>
                  <a:pt x="109001" y="105860"/>
                </a:lnTo>
                <a:lnTo>
                  <a:pt x="109001" y="102572"/>
                </a:lnTo>
                <a:lnTo>
                  <a:pt x="106981" y="92589"/>
                </a:lnTo>
                <a:lnTo>
                  <a:pt x="101475" y="84438"/>
                </a:lnTo>
                <a:lnTo>
                  <a:pt x="93320" y="78944"/>
                </a:lnTo>
                <a:lnTo>
                  <a:pt x="83348" y="76929"/>
                </a:lnTo>
                <a:close/>
              </a:path>
            </a:pathLst>
          </a:custGeom>
          <a:solidFill>
            <a:srgbClr val="08090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p38"/>
          <p:cNvSpPr/>
          <p:nvPr/>
        </p:nvSpPr>
        <p:spPr>
          <a:xfrm>
            <a:off x="6762750" y="325188"/>
            <a:ext cx="99390" cy="168354"/>
          </a:xfrm>
          <a:custGeom>
            <a:avLst/>
            <a:gdLst/>
            <a:ahLst/>
            <a:cxnLst/>
            <a:rect l="l" t="t" r="r" b="b"/>
            <a:pathLst>
              <a:path w="218440" h="384809" extrusionOk="0">
                <a:moveTo>
                  <a:pt x="162194" y="0"/>
                </a:moveTo>
                <a:lnTo>
                  <a:pt x="153806" y="0"/>
                </a:lnTo>
                <a:lnTo>
                  <a:pt x="130747" y="3521"/>
                </a:lnTo>
                <a:lnTo>
                  <a:pt x="110492" y="13367"/>
                </a:lnTo>
                <a:lnTo>
                  <a:pt x="94123" y="28461"/>
                </a:lnTo>
                <a:lnTo>
                  <a:pt x="82719" y="47726"/>
                </a:lnTo>
                <a:lnTo>
                  <a:pt x="62432" y="57419"/>
                </a:lnTo>
                <a:lnTo>
                  <a:pt x="46386" y="72767"/>
                </a:lnTo>
                <a:lnTo>
                  <a:pt x="35836" y="92512"/>
                </a:lnTo>
                <a:lnTo>
                  <a:pt x="32040" y="115399"/>
                </a:lnTo>
                <a:lnTo>
                  <a:pt x="32145" y="128781"/>
                </a:lnTo>
                <a:lnTo>
                  <a:pt x="34135" y="135660"/>
                </a:lnTo>
                <a:lnTo>
                  <a:pt x="20231" y="145600"/>
                </a:lnTo>
                <a:lnTo>
                  <a:pt x="9449" y="158814"/>
                </a:lnTo>
                <a:lnTo>
                  <a:pt x="2477" y="174616"/>
                </a:lnTo>
                <a:lnTo>
                  <a:pt x="0" y="192318"/>
                </a:lnTo>
                <a:lnTo>
                  <a:pt x="2477" y="210025"/>
                </a:lnTo>
                <a:lnTo>
                  <a:pt x="9449" y="225826"/>
                </a:lnTo>
                <a:lnTo>
                  <a:pt x="20231" y="239038"/>
                </a:lnTo>
                <a:lnTo>
                  <a:pt x="34135" y="248976"/>
                </a:lnTo>
                <a:lnTo>
                  <a:pt x="32165" y="255797"/>
                </a:lnTo>
                <a:lnTo>
                  <a:pt x="46386" y="311880"/>
                </a:lnTo>
                <a:lnTo>
                  <a:pt x="82719" y="336921"/>
                </a:lnTo>
                <a:lnTo>
                  <a:pt x="94123" y="356191"/>
                </a:lnTo>
                <a:lnTo>
                  <a:pt x="110492" y="371284"/>
                </a:lnTo>
                <a:lnTo>
                  <a:pt x="130747" y="381128"/>
                </a:lnTo>
                <a:lnTo>
                  <a:pt x="153806" y="384647"/>
                </a:lnTo>
                <a:lnTo>
                  <a:pt x="168109" y="383126"/>
                </a:lnTo>
                <a:lnTo>
                  <a:pt x="181023" y="378618"/>
                </a:lnTo>
                <a:lnTo>
                  <a:pt x="192347" y="371205"/>
                </a:lnTo>
                <a:lnTo>
                  <a:pt x="201878" y="360973"/>
                </a:lnTo>
                <a:lnTo>
                  <a:pt x="203033" y="358994"/>
                </a:lnTo>
                <a:lnTo>
                  <a:pt x="153806" y="358994"/>
                </a:lnTo>
                <a:lnTo>
                  <a:pt x="137260" y="356255"/>
                </a:lnTo>
                <a:lnTo>
                  <a:pt x="122939" y="348639"/>
                </a:lnTo>
                <a:lnTo>
                  <a:pt x="111778" y="337053"/>
                </a:lnTo>
                <a:lnTo>
                  <a:pt x="104708" y="322398"/>
                </a:lnTo>
                <a:lnTo>
                  <a:pt x="102405" y="314817"/>
                </a:lnTo>
                <a:lnTo>
                  <a:pt x="94656" y="313435"/>
                </a:lnTo>
                <a:lnTo>
                  <a:pt x="80002" y="308058"/>
                </a:lnTo>
                <a:lnTo>
                  <a:pt x="68283" y="298217"/>
                </a:lnTo>
                <a:lnTo>
                  <a:pt x="60510" y="284938"/>
                </a:lnTo>
                <a:lnTo>
                  <a:pt x="57694" y="269248"/>
                </a:lnTo>
                <a:lnTo>
                  <a:pt x="57694" y="258107"/>
                </a:lnTo>
                <a:lnTo>
                  <a:pt x="58532" y="254034"/>
                </a:lnTo>
                <a:lnTo>
                  <a:pt x="61673" y="250264"/>
                </a:lnTo>
                <a:lnTo>
                  <a:pt x="65861" y="245112"/>
                </a:lnTo>
                <a:lnTo>
                  <a:pt x="71620" y="243186"/>
                </a:lnTo>
                <a:lnTo>
                  <a:pt x="119950" y="243186"/>
                </a:lnTo>
                <a:lnTo>
                  <a:pt x="115703" y="237877"/>
                </a:lnTo>
                <a:lnTo>
                  <a:pt x="108394" y="230407"/>
                </a:lnTo>
                <a:lnTo>
                  <a:pt x="104111" y="227459"/>
                </a:lnTo>
                <a:lnTo>
                  <a:pt x="48375" y="227459"/>
                </a:lnTo>
                <a:lnTo>
                  <a:pt x="39170" y="221637"/>
                </a:lnTo>
                <a:lnTo>
                  <a:pt x="31988" y="213505"/>
                </a:lnTo>
                <a:lnTo>
                  <a:pt x="27319" y="203565"/>
                </a:lnTo>
                <a:lnTo>
                  <a:pt x="25653" y="192318"/>
                </a:lnTo>
                <a:lnTo>
                  <a:pt x="27319" y="181073"/>
                </a:lnTo>
                <a:lnTo>
                  <a:pt x="31988" y="171137"/>
                </a:lnTo>
                <a:lnTo>
                  <a:pt x="39170" y="163009"/>
                </a:lnTo>
                <a:lnTo>
                  <a:pt x="48375" y="157188"/>
                </a:lnTo>
                <a:lnTo>
                  <a:pt x="104108" y="157188"/>
                </a:lnTo>
                <a:lnTo>
                  <a:pt x="108394" y="154239"/>
                </a:lnTo>
                <a:lnTo>
                  <a:pt x="115703" y="146770"/>
                </a:lnTo>
                <a:lnTo>
                  <a:pt x="119950" y="141461"/>
                </a:lnTo>
                <a:lnTo>
                  <a:pt x="71620" y="141461"/>
                </a:lnTo>
                <a:lnTo>
                  <a:pt x="65861" y="139524"/>
                </a:lnTo>
                <a:lnTo>
                  <a:pt x="61673" y="134383"/>
                </a:lnTo>
                <a:lnTo>
                  <a:pt x="58532" y="130624"/>
                </a:lnTo>
                <a:lnTo>
                  <a:pt x="57694" y="126540"/>
                </a:lnTo>
                <a:lnTo>
                  <a:pt x="57694" y="115399"/>
                </a:lnTo>
                <a:lnTo>
                  <a:pt x="60510" y="99703"/>
                </a:lnTo>
                <a:lnTo>
                  <a:pt x="68283" y="86422"/>
                </a:lnTo>
                <a:lnTo>
                  <a:pt x="80002" y="76583"/>
                </a:lnTo>
                <a:lnTo>
                  <a:pt x="94656" y="71212"/>
                </a:lnTo>
                <a:lnTo>
                  <a:pt x="102405" y="69830"/>
                </a:lnTo>
                <a:lnTo>
                  <a:pt x="104708" y="62249"/>
                </a:lnTo>
                <a:lnTo>
                  <a:pt x="111778" y="47593"/>
                </a:lnTo>
                <a:lnTo>
                  <a:pt x="122939" y="36002"/>
                </a:lnTo>
                <a:lnTo>
                  <a:pt x="137260" y="28384"/>
                </a:lnTo>
                <a:lnTo>
                  <a:pt x="153806" y="25643"/>
                </a:lnTo>
                <a:lnTo>
                  <a:pt x="170776" y="25643"/>
                </a:lnTo>
                <a:lnTo>
                  <a:pt x="177900" y="3832"/>
                </a:lnTo>
                <a:lnTo>
                  <a:pt x="170350" y="1340"/>
                </a:lnTo>
                <a:lnTo>
                  <a:pt x="162194" y="0"/>
                </a:lnTo>
                <a:close/>
              </a:path>
              <a:path w="218440" h="384809" extrusionOk="0">
                <a:moveTo>
                  <a:pt x="190564" y="217679"/>
                </a:moveTo>
                <a:lnTo>
                  <a:pt x="157691" y="217679"/>
                </a:lnTo>
                <a:lnTo>
                  <a:pt x="183868" y="250390"/>
                </a:lnTo>
                <a:lnTo>
                  <a:pt x="187522" y="255866"/>
                </a:lnTo>
                <a:lnTo>
                  <a:pt x="190151" y="261690"/>
                </a:lnTo>
                <a:lnTo>
                  <a:pt x="191790" y="267942"/>
                </a:lnTo>
                <a:lnTo>
                  <a:pt x="192350" y="274420"/>
                </a:lnTo>
                <a:lnTo>
                  <a:pt x="192350" y="301310"/>
                </a:lnTo>
                <a:lnTo>
                  <a:pt x="181146" y="345811"/>
                </a:lnTo>
                <a:lnTo>
                  <a:pt x="153806" y="358994"/>
                </a:lnTo>
                <a:lnTo>
                  <a:pt x="203033" y="358994"/>
                </a:lnTo>
                <a:lnTo>
                  <a:pt x="209036" y="348707"/>
                </a:lnTo>
                <a:lnTo>
                  <a:pt x="214064" y="334530"/>
                </a:lnTo>
                <a:lnTo>
                  <a:pt x="217030" y="318658"/>
                </a:lnTo>
                <a:lnTo>
                  <a:pt x="218003" y="301310"/>
                </a:lnTo>
                <a:lnTo>
                  <a:pt x="218003" y="274420"/>
                </a:lnTo>
                <a:lnTo>
                  <a:pt x="217076" y="263621"/>
                </a:lnTo>
                <a:lnTo>
                  <a:pt x="214352" y="253201"/>
                </a:lnTo>
                <a:lnTo>
                  <a:pt x="209919" y="243378"/>
                </a:lnTo>
                <a:lnTo>
                  <a:pt x="203868" y="234369"/>
                </a:lnTo>
                <a:lnTo>
                  <a:pt x="190564" y="217679"/>
                </a:lnTo>
                <a:close/>
              </a:path>
              <a:path w="218440" h="384809" extrusionOk="0">
                <a:moveTo>
                  <a:pt x="119950" y="243186"/>
                </a:moveTo>
                <a:lnTo>
                  <a:pt x="71620" y="243186"/>
                </a:lnTo>
                <a:lnTo>
                  <a:pt x="84290" y="244547"/>
                </a:lnTo>
                <a:lnTo>
                  <a:pt x="91096" y="248139"/>
                </a:lnTo>
                <a:lnTo>
                  <a:pt x="110781" y="272735"/>
                </a:lnTo>
                <a:lnTo>
                  <a:pt x="109630" y="275625"/>
                </a:lnTo>
                <a:lnTo>
                  <a:pt x="109001" y="278776"/>
                </a:lnTo>
                <a:lnTo>
                  <a:pt x="109001" y="282075"/>
                </a:lnTo>
                <a:lnTo>
                  <a:pt x="111007" y="292054"/>
                </a:lnTo>
                <a:lnTo>
                  <a:pt x="116488" y="300205"/>
                </a:lnTo>
                <a:lnTo>
                  <a:pt x="124639" y="305702"/>
                </a:lnTo>
                <a:lnTo>
                  <a:pt x="134655" y="307718"/>
                </a:lnTo>
                <a:lnTo>
                  <a:pt x="144627" y="305702"/>
                </a:lnTo>
                <a:lnTo>
                  <a:pt x="152783" y="300205"/>
                </a:lnTo>
                <a:lnTo>
                  <a:pt x="158288" y="292054"/>
                </a:lnTo>
                <a:lnTo>
                  <a:pt x="160309" y="282075"/>
                </a:lnTo>
                <a:lnTo>
                  <a:pt x="158288" y="272090"/>
                </a:lnTo>
                <a:lnTo>
                  <a:pt x="152783" y="263935"/>
                </a:lnTo>
                <a:lnTo>
                  <a:pt x="144627" y="258437"/>
                </a:lnTo>
                <a:lnTo>
                  <a:pt x="136157" y="256725"/>
                </a:lnTo>
                <a:lnTo>
                  <a:pt x="130781" y="256725"/>
                </a:lnTo>
                <a:lnTo>
                  <a:pt x="119950" y="243186"/>
                </a:lnTo>
                <a:close/>
              </a:path>
              <a:path w="218440" h="384809" extrusionOk="0">
                <a:moveTo>
                  <a:pt x="134655" y="256421"/>
                </a:moveTo>
                <a:lnTo>
                  <a:pt x="133294" y="256421"/>
                </a:lnTo>
                <a:lnTo>
                  <a:pt x="132037" y="256526"/>
                </a:lnTo>
                <a:lnTo>
                  <a:pt x="130781" y="256725"/>
                </a:lnTo>
                <a:lnTo>
                  <a:pt x="136157" y="256725"/>
                </a:lnTo>
                <a:lnTo>
                  <a:pt x="134655" y="256421"/>
                </a:lnTo>
                <a:close/>
              </a:path>
              <a:path w="218440" h="384809" extrusionOk="0">
                <a:moveTo>
                  <a:pt x="72151" y="218204"/>
                </a:moveTo>
                <a:lnTo>
                  <a:pt x="63858" y="219609"/>
                </a:lnTo>
                <a:lnTo>
                  <a:pt x="55857" y="222662"/>
                </a:lnTo>
                <a:lnTo>
                  <a:pt x="48375" y="227459"/>
                </a:lnTo>
                <a:lnTo>
                  <a:pt x="104111" y="227459"/>
                </a:lnTo>
                <a:lnTo>
                  <a:pt x="99877" y="224544"/>
                </a:lnTo>
                <a:lnTo>
                  <a:pt x="90475" y="220465"/>
                </a:lnTo>
                <a:lnTo>
                  <a:pt x="80510" y="218349"/>
                </a:lnTo>
                <a:lnTo>
                  <a:pt x="72151" y="218204"/>
                </a:lnTo>
                <a:close/>
              </a:path>
              <a:path w="218440" h="384809" extrusionOk="0">
                <a:moveTo>
                  <a:pt x="153806" y="166675"/>
                </a:moveTo>
                <a:lnTo>
                  <a:pt x="143841" y="168691"/>
                </a:lnTo>
                <a:lnTo>
                  <a:pt x="135688" y="174188"/>
                </a:lnTo>
                <a:lnTo>
                  <a:pt x="130184" y="182339"/>
                </a:lnTo>
                <a:lnTo>
                  <a:pt x="128163" y="192318"/>
                </a:lnTo>
                <a:lnTo>
                  <a:pt x="130184" y="202303"/>
                </a:lnTo>
                <a:lnTo>
                  <a:pt x="135688" y="210458"/>
                </a:lnTo>
                <a:lnTo>
                  <a:pt x="143841" y="215956"/>
                </a:lnTo>
                <a:lnTo>
                  <a:pt x="153806" y="217972"/>
                </a:lnTo>
                <a:lnTo>
                  <a:pt x="155178" y="217972"/>
                </a:lnTo>
                <a:lnTo>
                  <a:pt x="156424" y="217867"/>
                </a:lnTo>
                <a:lnTo>
                  <a:pt x="157691" y="217679"/>
                </a:lnTo>
                <a:lnTo>
                  <a:pt x="190564" y="217679"/>
                </a:lnTo>
                <a:lnTo>
                  <a:pt x="177795" y="201658"/>
                </a:lnTo>
                <a:lnTo>
                  <a:pt x="178842" y="198768"/>
                </a:lnTo>
                <a:lnTo>
                  <a:pt x="179470" y="195617"/>
                </a:lnTo>
                <a:lnTo>
                  <a:pt x="179470" y="192318"/>
                </a:lnTo>
                <a:lnTo>
                  <a:pt x="177464" y="182339"/>
                </a:lnTo>
                <a:lnTo>
                  <a:pt x="171982" y="174188"/>
                </a:lnTo>
                <a:lnTo>
                  <a:pt x="163828" y="168691"/>
                </a:lnTo>
                <a:lnTo>
                  <a:pt x="153806" y="166675"/>
                </a:lnTo>
                <a:close/>
              </a:path>
              <a:path w="218440" h="384809" extrusionOk="0">
                <a:moveTo>
                  <a:pt x="104108" y="157188"/>
                </a:moveTo>
                <a:lnTo>
                  <a:pt x="48375" y="157188"/>
                </a:lnTo>
                <a:lnTo>
                  <a:pt x="55857" y="161979"/>
                </a:lnTo>
                <a:lnTo>
                  <a:pt x="63858" y="165030"/>
                </a:lnTo>
                <a:lnTo>
                  <a:pt x="72151" y="166437"/>
                </a:lnTo>
                <a:lnTo>
                  <a:pt x="80510" y="166298"/>
                </a:lnTo>
                <a:lnTo>
                  <a:pt x="90475" y="164177"/>
                </a:lnTo>
                <a:lnTo>
                  <a:pt x="99877" y="160099"/>
                </a:lnTo>
                <a:lnTo>
                  <a:pt x="104108" y="157188"/>
                </a:lnTo>
                <a:close/>
              </a:path>
              <a:path w="218440" h="384809" extrusionOk="0">
                <a:moveTo>
                  <a:pt x="134655" y="76929"/>
                </a:moveTo>
                <a:lnTo>
                  <a:pt x="124639" y="78944"/>
                </a:lnTo>
                <a:lnTo>
                  <a:pt x="116488" y="84438"/>
                </a:lnTo>
                <a:lnTo>
                  <a:pt x="111007" y="92589"/>
                </a:lnTo>
                <a:lnTo>
                  <a:pt x="109001" y="102572"/>
                </a:lnTo>
                <a:lnTo>
                  <a:pt x="109001" y="105860"/>
                </a:lnTo>
                <a:lnTo>
                  <a:pt x="109630" y="109012"/>
                </a:lnTo>
                <a:lnTo>
                  <a:pt x="110781" y="111912"/>
                </a:lnTo>
                <a:lnTo>
                  <a:pt x="91096" y="136508"/>
                </a:lnTo>
                <a:lnTo>
                  <a:pt x="84290" y="140110"/>
                </a:lnTo>
                <a:lnTo>
                  <a:pt x="71620" y="141461"/>
                </a:lnTo>
                <a:lnTo>
                  <a:pt x="119950" y="141461"/>
                </a:lnTo>
                <a:lnTo>
                  <a:pt x="130781" y="127922"/>
                </a:lnTo>
                <a:lnTo>
                  <a:pt x="136106" y="127922"/>
                </a:lnTo>
                <a:lnTo>
                  <a:pt x="144627" y="126201"/>
                </a:lnTo>
                <a:lnTo>
                  <a:pt x="152783" y="120707"/>
                </a:lnTo>
                <a:lnTo>
                  <a:pt x="158288" y="112556"/>
                </a:lnTo>
                <a:lnTo>
                  <a:pt x="160309" y="102572"/>
                </a:lnTo>
                <a:lnTo>
                  <a:pt x="158288" y="92589"/>
                </a:lnTo>
                <a:lnTo>
                  <a:pt x="152783" y="84438"/>
                </a:lnTo>
                <a:lnTo>
                  <a:pt x="144627" y="78944"/>
                </a:lnTo>
                <a:lnTo>
                  <a:pt x="134655" y="76929"/>
                </a:lnTo>
                <a:close/>
              </a:path>
              <a:path w="218440" h="384809" extrusionOk="0">
                <a:moveTo>
                  <a:pt x="136106" y="127922"/>
                </a:moveTo>
                <a:lnTo>
                  <a:pt x="130781" y="127922"/>
                </a:lnTo>
                <a:lnTo>
                  <a:pt x="132037" y="128111"/>
                </a:lnTo>
                <a:lnTo>
                  <a:pt x="133294" y="128215"/>
                </a:lnTo>
                <a:lnTo>
                  <a:pt x="134655" y="128215"/>
                </a:lnTo>
                <a:lnTo>
                  <a:pt x="136106" y="127922"/>
                </a:lnTo>
                <a:close/>
              </a:path>
              <a:path w="218440" h="384809" extrusionOk="0">
                <a:moveTo>
                  <a:pt x="170776" y="25643"/>
                </a:moveTo>
                <a:lnTo>
                  <a:pt x="159471" y="25643"/>
                </a:lnTo>
                <a:lnTo>
                  <a:pt x="164916" y="26543"/>
                </a:lnTo>
                <a:lnTo>
                  <a:pt x="169942" y="28198"/>
                </a:lnTo>
                <a:lnTo>
                  <a:pt x="170776" y="25643"/>
                </a:lnTo>
                <a:close/>
              </a:path>
            </a:pathLst>
          </a:custGeom>
          <a:solidFill>
            <a:srgbClr val="08090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38"/>
          <p:cNvSpPr/>
          <p:nvPr/>
        </p:nvSpPr>
        <p:spPr>
          <a:xfrm>
            <a:off x="8617509" y="483361"/>
            <a:ext cx="48000" cy="60300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38"/>
          <p:cNvSpPr/>
          <p:nvPr/>
        </p:nvSpPr>
        <p:spPr>
          <a:xfrm>
            <a:off x="8477679" y="483361"/>
            <a:ext cx="129600" cy="46200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p38"/>
          <p:cNvSpPr/>
          <p:nvPr/>
        </p:nvSpPr>
        <p:spPr>
          <a:xfrm>
            <a:off x="8419573" y="483361"/>
            <a:ext cx="48000" cy="65700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38"/>
          <p:cNvSpPr/>
          <p:nvPr/>
        </p:nvSpPr>
        <p:spPr>
          <a:xfrm>
            <a:off x="8587502" y="380553"/>
            <a:ext cx="72000" cy="76800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38"/>
          <p:cNvSpPr/>
          <p:nvPr/>
        </p:nvSpPr>
        <p:spPr>
          <a:xfrm>
            <a:off x="8527970" y="380550"/>
            <a:ext cx="48600" cy="75000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p38"/>
          <p:cNvSpPr/>
          <p:nvPr/>
        </p:nvSpPr>
        <p:spPr>
          <a:xfrm>
            <a:off x="8490585" y="436428"/>
            <a:ext cx="21958" cy="21113"/>
          </a:xfrm>
          <a:custGeom>
            <a:avLst/>
            <a:gdLst/>
            <a:ahLst/>
            <a:cxnLst/>
            <a:rect l="l" t="t" r="r" b="b"/>
            <a:pathLst>
              <a:path w="48259" h="48259" extrusionOk="0">
                <a:moveTo>
                  <a:pt x="23978" y="0"/>
                </a:moveTo>
                <a:lnTo>
                  <a:pt x="14621" y="1877"/>
                </a:lnTo>
                <a:lnTo>
                  <a:pt x="7002" y="7005"/>
                </a:lnTo>
                <a:lnTo>
                  <a:pt x="1876" y="14621"/>
                </a:lnTo>
                <a:lnTo>
                  <a:pt x="0" y="23967"/>
                </a:lnTo>
                <a:lnTo>
                  <a:pt x="1876" y="33308"/>
                </a:lnTo>
                <a:lnTo>
                  <a:pt x="7002" y="40921"/>
                </a:lnTo>
                <a:lnTo>
                  <a:pt x="14621" y="46047"/>
                </a:lnTo>
                <a:lnTo>
                  <a:pt x="23978" y="47925"/>
                </a:lnTo>
                <a:lnTo>
                  <a:pt x="33290" y="46047"/>
                </a:lnTo>
                <a:lnTo>
                  <a:pt x="40914" y="40921"/>
                </a:lnTo>
                <a:lnTo>
                  <a:pt x="46065" y="33308"/>
                </a:lnTo>
                <a:lnTo>
                  <a:pt x="47956" y="23967"/>
                </a:lnTo>
                <a:lnTo>
                  <a:pt x="46065" y="14621"/>
                </a:lnTo>
                <a:lnTo>
                  <a:pt x="40914" y="7005"/>
                </a:lnTo>
                <a:lnTo>
                  <a:pt x="33290" y="1877"/>
                </a:lnTo>
                <a:lnTo>
                  <a:pt x="23978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Google Shape;270;p38"/>
          <p:cNvSpPr/>
          <p:nvPr/>
        </p:nvSpPr>
        <p:spPr>
          <a:xfrm>
            <a:off x="8466081" y="349758"/>
            <a:ext cx="0" cy="105569"/>
          </a:xfrm>
          <a:custGeom>
            <a:avLst/>
            <a:gdLst/>
            <a:ahLst/>
            <a:cxnLst/>
            <a:rect l="l" t="t" r="r" b="b"/>
            <a:pathLst>
              <a:path w="120000" h="241300" extrusionOk="0">
                <a:moveTo>
                  <a:pt x="0" y="0"/>
                </a:moveTo>
                <a:lnTo>
                  <a:pt x="0" y="241228"/>
                </a:lnTo>
              </a:path>
            </a:pathLst>
          </a:custGeom>
          <a:noFill/>
          <a:ln w="35475" cap="flat" cmpd="sng">
            <a:solidFill>
              <a:srgbClr val="3333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p38"/>
          <p:cNvSpPr/>
          <p:nvPr/>
        </p:nvSpPr>
        <p:spPr>
          <a:xfrm>
            <a:off x="8432409" y="380552"/>
            <a:ext cx="0" cy="75009"/>
          </a:xfrm>
          <a:custGeom>
            <a:avLst/>
            <a:gdLst/>
            <a:ahLst/>
            <a:cxnLst/>
            <a:rect l="l" t="t" r="r" b="b"/>
            <a:pathLst>
              <a:path w="120000" h="171450" extrusionOk="0">
                <a:moveTo>
                  <a:pt x="0" y="0"/>
                </a:moveTo>
                <a:lnTo>
                  <a:pt x="0" y="170884"/>
                </a:lnTo>
              </a:path>
            </a:pathLst>
          </a:custGeom>
          <a:noFill/>
          <a:ln w="35500" cap="flat" cmpd="sng">
            <a:solidFill>
              <a:srgbClr val="3333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38"/>
          <p:cNvSpPr/>
          <p:nvPr/>
        </p:nvSpPr>
        <p:spPr>
          <a:xfrm>
            <a:off x="8421481" y="347127"/>
            <a:ext cx="21958" cy="21113"/>
          </a:xfrm>
          <a:custGeom>
            <a:avLst/>
            <a:gdLst/>
            <a:ahLst/>
            <a:cxnLst/>
            <a:rect l="l" t="t" r="r" b="b"/>
            <a:pathLst>
              <a:path w="48259" h="48259" extrusionOk="0">
                <a:moveTo>
                  <a:pt x="23978" y="0"/>
                </a:moveTo>
                <a:lnTo>
                  <a:pt x="14621" y="1876"/>
                </a:lnTo>
                <a:lnTo>
                  <a:pt x="7002" y="6999"/>
                </a:lnTo>
                <a:lnTo>
                  <a:pt x="1876" y="14612"/>
                </a:lnTo>
                <a:lnTo>
                  <a:pt x="0" y="23957"/>
                </a:lnTo>
                <a:lnTo>
                  <a:pt x="1891" y="33297"/>
                </a:lnTo>
                <a:lnTo>
                  <a:pt x="7041" y="40911"/>
                </a:lnTo>
                <a:lnTo>
                  <a:pt x="14665" y="46037"/>
                </a:lnTo>
                <a:lnTo>
                  <a:pt x="23978" y="47914"/>
                </a:lnTo>
                <a:lnTo>
                  <a:pt x="33335" y="46037"/>
                </a:lnTo>
                <a:lnTo>
                  <a:pt x="40954" y="40911"/>
                </a:lnTo>
                <a:lnTo>
                  <a:pt x="46080" y="33297"/>
                </a:lnTo>
                <a:lnTo>
                  <a:pt x="47956" y="23957"/>
                </a:lnTo>
                <a:lnTo>
                  <a:pt x="46065" y="14612"/>
                </a:lnTo>
                <a:lnTo>
                  <a:pt x="40914" y="6999"/>
                </a:lnTo>
                <a:lnTo>
                  <a:pt x="33290" y="1876"/>
                </a:lnTo>
                <a:lnTo>
                  <a:pt x="23978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p38"/>
          <p:cNvSpPr/>
          <p:nvPr/>
        </p:nvSpPr>
        <p:spPr>
          <a:xfrm>
            <a:off x="8324898" y="378651"/>
            <a:ext cx="81900" cy="78900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38"/>
          <p:cNvSpPr/>
          <p:nvPr/>
        </p:nvSpPr>
        <p:spPr>
          <a:xfrm>
            <a:off x="8190355" y="378651"/>
            <a:ext cx="121349" cy="76676"/>
          </a:xfrm>
          <a:custGeom>
            <a:avLst/>
            <a:gdLst/>
            <a:ahLst/>
            <a:cxnLst/>
            <a:rect l="l" t="t" r="r" b="b"/>
            <a:pathLst>
              <a:path w="266700" h="175259" extrusionOk="0">
                <a:moveTo>
                  <a:pt x="34972" y="4334"/>
                </a:moveTo>
                <a:lnTo>
                  <a:pt x="0" y="4334"/>
                </a:lnTo>
                <a:lnTo>
                  <a:pt x="0" y="175219"/>
                </a:lnTo>
                <a:lnTo>
                  <a:pt x="34972" y="175219"/>
                </a:lnTo>
                <a:lnTo>
                  <a:pt x="34972" y="75275"/>
                </a:lnTo>
                <a:lnTo>
                  <a:pt x="38166" y="59554"/>
                </a:lnTo>
                <a:lnTo>
                  <a:pt x="46857" y="46713"/>
                </a:lnTo>
                <a:lnTo>
                  <a:pt x="59710" y="38054"/>
                </a:lnTo>
                <a:lnTo>
                  <a:pt x="75390" y="34878"/>
                </a:lnTo>
                <a:lnTo>
                  <a:pt x="255421" y="34878"/>
                </a:lnTo>
                <a:lnTo>
                  <a:pt x="250616" y="27245"/>
                </a:lnTo>
                <a:lnTo>
                  <a:pt x="133304" y="27245"/>
                </a:lnTo>
                <a:lnTo>
                  <a:pt x="123105" y="16324"/>
                </a:lnTo>
                <a:lnTo>
                  <a:pt x="34972" y="16324"/>
                </a:lnTo>
                <a:lnTo>
                  <a:pt x="34972" y="4334"/>
                </a:lnTo>
                <a:close/>
              </a:path>
              <a:path w="266700" h="175259" extrusionOk="0">
                <a:moveTo>
                  <a:pt x="191198" y="34878"/>
                </a:moveTo>
                <a:lnTo>
                  <a:pt x="75390" y="34878"/>
                </a:lnTo>
                <a:lnTo>
                  <a:pt x="91072" y="38068"/>
                </a:lnTo>
                <a:lnTo>
                  <a:pt x="103928" y="46752"/>
                </a:lnTo>
                <a:lnTo>
                  <a:pt x="112623" y="59598"/>
                </a:lnTo>
                <a:lnTo>
                  <a:pt x="115818" y="75275"/>
                </a:lnTo>
                <a:lnTo>
                  <a:pt x="115818" y="175219"/>
                </a:lnTo>
                <a:lnTo>
                  <a:pt x="150686" y="175219"/>
                </a:lnTo>
                <a:lnTo>
                  <a:pt x="150686" y="75275"/>
                </a:lnTo>
                <a:lnTo>
                  <a:pt x="153896" y="59554"/>
                </a:lnTo>
                <a:lnTo>
                  <a:pt x="162622" y="46713"/>
                </a:lnTo>
                <a:lnTo>
                  <a:pt x="175507" y="38054"/>
                </a:lnTo>
                <a:lnTo>
                  <a:pt x="191198" y="34878"/>
                </a:lnTo>
                <a:close/>
              </a:path>
              <a:path w="266700" h="175259" extrusionOk="0">
                <a:moveTo>
                  <a:pt x="255421" y="34878"/>
                </a:moveTo>
                <a:lnTo>
                  <a:pt x="191198" y="34878"/>
                </a:lnTo>
                <a:lnTo>
                  <a:pt x="206878" y="38068"/>
                </a:lnTo>
                <a:lnTo>
                  <a:pt x="219731" y="46752"/>
                </a:lnTo>
                <a:lnTo>
                  <a:pt x="228422" y="59598"/>
                </a:lnTo>
                <a:lnTo>
                  <a:pt x="231615" y="75275"/>
                </a:lnTo>
                <a:lnTo>
                  <a:pt x="231615" y="175219"/>
                </a:lnTo>
                <a:lnTo>
                  <a:pt x="266484" y="175219"/>
                </a:lnTo>
                <a:lnTo>
                  <a:pt x="266484" y="75275"/>
                </a:lnTo>
                <a:lnTo>
                  <a:pt x="261280" y="44187"/>
                </a:lnTo>
                <a:lnTo>
                  <a:pt x="255421" y="34878"/>
                </a:lnTo>
                <a:close/>
              </a:path>
              <a:path w="266700" h="175259" extrusionOk="0">
                <a:moveTo>
                  <a:pt x="193292" y="0"/>
                </a:moveTo>
                <a:lnTo>
                  <a:pt x="176031" y="1911"/>
                </a:lnTo>
                <a:lnTo>
                  <a:pt x="159768" y="7367"/>
                </a:lnTo>
                <a:lnTo>
                  <a:pt x="145270" y="15951"/>
                </a:lnTo>
                <a:lnTo>
                  <a:pt x="133304" y="27245"/>
                </a:lnTo>
                <a:lnTo>
                  <a:pt x="250616" y="27245"/>
                </a:lnTo>
                <a:lnTo>
                  <a:pt x="246344" y="20458"/>
                </a:lnTo>
                <a:lnTo>
                  <a:pt x="223180" y="5319"/>
                </a:lnTo>
                <a:lnTo>
                  <a:pt x="193292" y="0"/>
                </a:lnTo>
                <a:close/>
              </a:path>
              <a:path w="266700" h="175259" extrusionOk="0">
                <a:moveTo>
                  <a:pt x="77390" y="0"/>
                </a:moveTo>
                <a:lnTo>
                  <a:pt x="63322" y="1525"/>
                </a:lnTo>
                <a:lnTo>
                  <a:pt x="51504" y="5429"/>
                </a:lnTo>
                <a:lnTo>
                  <a:pt x="42026" y="10698"/>
                </a:lnTo>
                <a:lnTo>
                  <a:pt x="34972" y="16324"/>
                </a:lnTo>
                <a:lnTo>
                  <a:pt x="123105" y="16324"/>
                </a:lnTo>
                <a:lnTo>
                  <a:pt x="122711" y="15902"/>
                </a:lnTo>
                <a:lnTo>
                  <a:pt x="109898" y="7324"/>
                </a:lnTo>
                <a:lnTo>
                  <a:pt x="94810" y="1895"/>
                </a:lnTo>
                <a:lnTo>
                  <a:pt x="77390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38"/>
          <p:cNvSpPr/>
          <p:nvPr/>
        </p:nvSpPr>
        <p:spPr>
          <a:xfrm>
            <a:off x="7972472" y="334556"/>
            <a:ext cx="170754" cy="164187"/>
          </a:xfrm>
          <a:custGeom>
            <a:avLst/>
            <a:gdLst/>
            <a:ahLst/>
            <a:cxnLst/>
            <a:rect l="l" t="t" r="r" b="b"/>
            <a:pathLst>
              <a:path w="375284" h="375284" extrusionOk="0">
                <a:moveTo>
                  <a:pt x="187533" y="0"/>
                </a:moveTo>
                <a:lnTo>
                  <a:pt x="137757" y="6707"/>
                </a:lnTo>
                <a:lnTo>
                  <a:pt x="92981" y="25629"/>
                </a:lnTo>
                <a:lnTo>
                  <a:pt x="55011" y="54964"/>
                </a:lnTo>
                <a:lnTo>
                  <a:pt x="25653" y="92911"/>
                </a:lnTo>
                <a:lnTo>
                  <a:pt x="6714" y="137670"/>
                </a:lnTo>
                <a:lnTo>
                  <a:pt x="0" y="187439"/>
                </a:lnTo>
                <a:lnTo>
                  <a:pt x="6726" y="237229"/>
                </a:lnTo>
                <a:lnTo>
                  <a:pt x="25653" y="281939"/>
                </a:lnTo>
                <a:lnTo>
                  <a:pt x="55011" y="319861"/>
                </a:lnTo>
                <a:lnTo>
                  <a:pt x="92981" y="349171"/>
                </a:lnTo>
                <a:lnTo>
                  <a:pt x="137757" y="368074"/>
                </a:lnTo>
                <a:lnTo>
                  <a:pt x="187533" y="374773"/>
                </a:lnTo>
                <a:lnTo>
                  <a:pt x="215646" y="372677"/>
                </a:lnTo>
                <a:lnTo>
                  <a:pt x="242885" y="366463"/>
                </a:lnTo>
                <a:lnTo>
                  <a:pt x="268887" y="356242"/>
                </a:lnTo>
                <a:lnTo>
                  <a:pt x="293289" y="342125"/>
                </a:lnTo>
                <a:lnTo>
                  <a:pt x="293813" y="341769"/>
                </a:lnTo>
                <a:lnTo>
                  <a:pt x="289061" y="336241"/>
                </a:lnTo>
                <a:lnTo>
                  <a:pt x="187533" y="336241"/>
                </a:lnTo>
                <a:lnTo>
                  <a:pt x="140514" y="328634"/>
                </a:lnTo>
                <a:lnTo>
                  <a:pt x="99621" y="307465"/>
                </a:lnTo>
                <a:lnTo>
                  <a:pt x="67338" y="275208"/>
                </a:lnTo>
                <a:lnTo>
                  <a:pt x="46148" y="234340"/>
                </a:lnTo>
                <a:lnTo>
                  <a:pt x="38532" y="187334"/>
                </a:lnTo>
                <a:lnTo>
                  <a:pt x="46148" y="140318"/>
                </a:lnTo>
                <a:lnTo>
                  <a:pt x="67338" y="99444"/>
                </a:lnTo>
                <a:lnTo>
                  <a:pt x="99621" y="67184"/>
                </a:lnTo>
                <a:lnTo>
                  <a:pt x="140514" y="46013"/>
                </a:lnTo>
                <a:lnTo>
                  <a:pt x="187533" y="38407"/>
                </a:lnTo>
                <a:lnTo>
                  <a:pt x="298708" y="38407"/>
                </a:lnTo>
                <a:lnTo>
                  <a:pt x="282155" y="25625"/>
                </a:lnTo>
                <a:lnTo>
                  <a:pt x="237353" y="6706"/>
                </a:lnTo>
                <a:lnTo>
                  <a:pt x="187533" y="0"/>
                </a:lnTo>
                <a:close/>
              </a:path>
              <a:path w="375284" h="375284" extrusionOk="0">
                <a:moveTo>
                  <a:pt x="268578" y="312409"/>
                </a:moveTo>
                <a:lnTo>
                  <a:pt x="268054" y="312639"/>
                </a:lnTo>
                <a:lnTo>
                  <a:pt x="249352" y="322816"/>
                </a:lnTo>
                <a:lnTo>
                  <a:pt x="229525" y="330208"/>
                </a:lnTo>
                <a:lnTo>
                  <a:pt x="208833" y="334716"/>
                </a:lnTo>
                <a:lnTo>
                  <a:pt x="187533" y="336241"/>
                </a:lnTo>
                <a:lnTo>
                  <a:pt x="289061" y="336241"/>
                </a:lnTo>
                <a:lnTo>
                  <a:pt x="268578" y="312409"/>
                </a:lnTo>
                <a:close/>
              </a:path>
              <a:path w="375284" h="375284" extrusionOk="0">
                <a:moveTo>
                  <a:pt x="359261" y="254149"/>
                </a:moveTo>
                <a:lnTo>
                  <a:pt x="254651" y="254149"/>
                </a:lnTo>
                <a:lnTo>
                  <a:pt x="263675" y="265140"/>
                </a:lnTo>
                <a:lnTo>
                  <a:pt x="274770" y="273633"/>
                </a:lnTo>
                <a:lnTo>
                  <a:pt x="287536" y="279372"/>
                </a:lnTo>
                <a:lnTo>
                  <a:pt x="301571" y="282106"/>
                </a:lnTo>
                <a:lnTo>
                  <a:pt x="305016" y="282336"/>
                </a:lnTo>
                <a:lnTo>
                  <a:pt x="306692" y="282336"/>
                </a:lnTo>
                <a:lnTo>
                  <a:pt x="344701" y="269541"/>
                </a:lnTo>
                <a:lnTo>
                  <a:pt x="359261" y="254149"/>
                </a:lnTo>
                <a:close/>
              </a:path>
              <a:path w="375284" h="375284" extrusionOk="0">
                <a:moveTo>
                  <a:pt x="187428" y="92552"/>
                </a:moveTo>
                <a:lnTo>
                  <a:pt x="150563" y="100011"/>
                </a:lnTo>
                <a:lnTo>
                  <a:pt x="120402" y="120341"/>
                </a:lnTo>
                <a:lnTo>
                  <a:pt x="100037" y="150473"/>
                </a:lnTo>
                <a:lnTo>
                  <a:pt x="92562" y="187334"/>
                </a:lnTo>
                <a:lnTo>
                  <a:pt x="100037" y="224189"/>
                </a:lnTo>
                <a:lnTo>
                  <a:pt x="120402" y="254318"/>
                </a:lnTo>
                <a:lnTo>
                  <a:pt x="150563" y="274647"/>
                </a:lnTo>
                <a:lnTo>
                  <a:pt x="187428" y="282106"/>
                </a:lnTo>
                <a:lnTo>
                  <a:pt x="206148" y="280265"/>
                </a:lnTo>
                <a:lnTo>
                  <a:pt x="223867" y="274865"/>
                </a:lnTo>
                <a:lnTo>
                  <a:pt x="240172" y="266097"/>
                </a:lnTo>
                <a:lnTo>
                  <a:pt x="254651" y="254149"/>
                </a:lnTo>
                <a:lnTo>
                  <a:pt x="359261" y="254149"/>
                </a:lnTo>
                <a:lnTo>
                  <a:pt x="359364" y="254021"/>
                </a:lnTo>
                <a:lnTo>
                  <a:pt x="364849" y="244450"/>
                </a:lnTo>
                <a:lnTo>
                  <a:pt x="365097" y="243814"/>
                </a:lnTo>
                <a:lnTo>
                  <a:pt x="304702" y="243814"/>
                </a:lnTo>
                <a:lnTo>
                  <a:pt x="304226" y="243699"/>
                </a:lnTo>
                <a:lnTo>
                  <a:pt x="187533" y="243699"/>
                </a:lnTo>
                <a:lnTo>
                  <a:pt x="165611" y="239267"/>
                </a:lnTo>
                <a:lnTo>
                  <a:pt x="147704" y="227182"/>
                </a:lnTo>
                <a:lnTo>
                  <a:pt x="135629" y="209265"/>
                </a:lnTo>
                <a:lnTo>
                  <a:pt x="131200" y="187334"/>
                </a:lnTo>
                <a:lnTo>
                  <a:pt x="135629" y="165393"/>
                </a:lnTo>
                <a:lnTo>
                  <a:pt x="147704" y="147473"/>
                </a:lnTo>
                <a:lnTo>
                  <a:pt x="165611" y="135390"/>
                </a:lnTo>
                <a:lnTo>
                  <a:pt x="187533" y="130959"/>
                </a:lnTo>
                <a:lnTo>
                  <a:pt x="261662" y="130959"/>
                </a:lnTo>
                <a:lnTo>
                  <a:pt x="254494" y="120341"/>
                </a:lnTo>
                <a:lnTo>
                  <a:pt x="224338" y="100011"/>
                </a:lnTo>
                <a:lnTo>
                  <a:pt x="187428" y="92552"/>
                </a:lnTo>
                <a:close/>
              </a:path>
              <a:path w="375284" h="375284" extrusionOk="0">
                <a:moveTo>
                  <a:pt x="298708" y="38407"/>
                </a:moveTo>
                <a:lnTo>
                  <a:pt x="187533" y="38407"/>
                </a:lnTo>
                <a:lnTo>
                  <a:pt x="234603" y="46013"/>
                </a:lnTo>
                <a:lnTo>
                  <a:pt x="275527" y="67184"/>
                </a:lnTo>
                <a:lnTo>
                  <a:pt x="307826" y="99444"/>
                </a:lnTo>
                <a:lnTo>
                  <a:pt x="329022" y="140318"/>
                </a:lnTo>
                <a:lnTo>
                  <a:pt x="336638" y="187334"/>
                </a:lnTo>
                <a:lnTo>
                  <a:pt x="336421" y="195346"/>
                </a:lnTo>
                <a:lnTo>
                  <a:pt x="320932" y="239178"/>
                </a:lnTo>
                <a:lnTo>
                  <a:pt x="304702" y="243814"/>
                </a:lnTo>
                <a:lnTo>
                  <a:pt x="365097" y="243814"/>
                </a:lnTo>
                <a:lnTo>
                  <a:pt x="368994" y="233835"/>
                </a:lnTo>
                <a:lnTo>
                  <a:pt x="371088" y="225961"/>
                </a:lnTo>
                <a:lnTo>
                  <a:pt x="371088" y="225741"/>
                </a:lnTo>
                <a:lnTo>
                  <a:pt x="372858" y="216794"/>
                </a:lnTo>
                <a:lnTo>
                  <a:pt x="374098" y="207586"/>
                </a:lnTo>
                <a:lnTo>
                  <a:pt x="374828" y="197854"/>
                </a:lnTo>
                <a:lnTo>
                  <a:pt x="375067" y="187334"/>
                </a:lnTo>
                <a:lnTo>
                  <a:pt x="368396" y="137609"/>
                </a:lnTo>
                <a:lnTo>
                  <a:pt x="349483" y="92880"/>
                </a:lnTo>
                <a:lnTo>
                  <a:pt x="320134" y="54951"/>
                </a:lnTo>
                <a:lnTo>
                  <a:pt x="298708" y="38407"/>
                </a:lnTo>
                <a:close/>
              </a:path>
              <a:path w="375284" h="375284" extrusionOk="0">
                <a:moveTo>
                  <a:pt x="261662" y="130959"/>
                </a:moveTo>
                <a:lnTo>
                  <a:pt x="187533" y="130959"/>
                </a:lnTo>
                <a:lnTo>
                  <a:pt x="209517" y="135408"/>
                </a:lnTo>
                <a:lnTo>
                  <a:pt x="227459" y="147520"/>
                </a:lnTo>
                <a:lnTo>
                  <a:pt x="239549" y="165446"/>
                </a:lnTo>
                <a:lnTo>
                  <a:pt x="243982" y="187334"/>
                </a:lnTo>
                <a:lnTo>
                  <a:pt x="239549" y="209265"/>
                </a:lnTo>
                <a:lnTo>
                  <a:pt x="227459" y="227182"/>
                </a:lnTo>
                <a:lnTo>
                  <a:pt x="209517" y="239267"/>
                </a:lnTo>
                <a:lnTo>
                  <a:pt x="187533" y="243699"/>
                </a:lnTo>
                <a:lnTo>
                  <a:pt x="304226" y="243699"/>
                </a:lnTo>
                <a:lnTo>
                  <a:pt x="296888" y="241926"/>
                </a:lnTo>
                <a:lnTo>
                  <a:pt x="289694" y="237229"/>
                </a:lnTo>
                <a:lnTo>
                  <a:pt x="284401" y="229338"/>
                </a:lnTo>
                <a:lnTo>
                  <a:pt x="282295" y="217867"/>
                </a:lnTo>
                <a:lnTo>
                  <a:pt x="282295" y="187334"/>
                </a:lnTo>
                <a:lnTo>
                  <a:pt x="274834" y="150473"/>
                </a:lnTo>
                <a:lnTo>
                  <a:pt x="261662" y="130959"/>
                </a:lnTo>
                <a:close/>
              </a:path>
            </a:pathLst>
          </a:custGeom>
          <a:solidFill>
            <a:srgbClr val="FB2C3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38"/>
          <p:cNvSpPr/>
          <p:nvPr/>
        </p:nvSpPr>
        <p:spPr>
          <a:xfrm>
            <a:off x="476250" y="335215"/>
            <a:ext cx="162086" cy="155852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38"/>
          <p:cNvSpPr/>
          <p:nvPr/>
        </p:nvSpPr>
        <p:spPr>
          <a:xfrm>
            <a:off x="614362" y="380807"/>
            <a:ext cx="124238" cy="119459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2"/>
                </a:lnTo>
                <a:lnTo>
                  <a:pt x="146592" y="21690"/>
                </a:lnTo>
                <a:lnTo>
                  <a:pt x="0" y="168282"/>
                </a:lnTo>
                <a:lnTo>
                  <a:pt x="104708" y="272991"/>
                </a:lnTo>
                <a:lnTo>
                  <a:pt x="251301" y="126399"/>
                </a:lnTo>
                <a:lnTo>
                  <a:pt x="267563" y="101904"/>
                </a:lnTo>
                <a:lnTo>
                  <a:pt x="272983" y="74044"/>
                </a:lnTo>
                <a:lnTo>
                  <a:pt x="267563" y="46185"/>
                </a:lnTo>
                <a:lnTo>
                  <a:pt x="251301" y="21690"/>
                </a:lnTo>
                <a:lnTo>
                  <a:pt x="226809" y="5422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38"/>
          <p:cNvSpPr/>
          <p:nvPr/>
        </p:nvSpPr>
        <p:spPr>
          <a:xfrm>
            <a:off x="571500" y="338137"/>
            <a:ext cx="121060" cy="116403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38"/>
          <p:cNvSpPr/>
          <p:nvPr/>
        </p:nvSpPr>
        <p:spPr>
          <a:xfrm>
            <a:off x="571500" y="326031"/>
            <a:ext cx="181156" cy="174188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38"/>
          <p:cNvSpPr/>
          <p:nvPr/>
        </p:nvSpPr>
        <p:spPr>
          <a:xfrm>
            <a:off x="863226" y="360793"/>
            <a:ext cx="2423100" cy="144300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38"/>
          <p:cNvSpPr txBox="1">
            <a:spLocks noGrp="1"/>
          </p:cNvSpPr>
          <p:nvPr>
            <p:ph type="title"/>
          </p:nvPr>
        </p:nvSpPr>
        <p:spPr>
          <a:xfrm>
            <a:off x="516555" y="986485"/>
            <a:ext cx="8110800" cy="10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1500" b="0" i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282" name="Google Shape;282;p38"/>
          <p:cNvSpPr txBox="1">
            <a:spLocks noGrp="1"/>
          </p:cNvSpPr>
          <p:nvPr>
            <p:ph type="body" idx="1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marL="91440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marL="137160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marL="182880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marL="228600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marL="274320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marL="320040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marL="365760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marL="411480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283" name="Google Shape;283;p38"/>
          <p:cNvSpPr txBox="1">
            <a:spLocks noGrp="1"/>
          </p:cNvSpPr>
          <p:nvPr>
            <p:ph type="body" idx="2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marL="91440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marL="137160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marL="182880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marL="228600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marL="274320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marL="320040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marL="365760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marL="411480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284" name="Google Shape;284;p38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285" name="Google Shape;285;p38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286" name="Google Shape;286;p38"/>
          <p:cNvSpPr txBox="1">
            <a:spLocks noGrp="1"/>
          </p:cNvSpPr>
          <p:nvPr>
            <p:ph type="sldNum" idx="12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0"/>
          <p:cNvSpPr txBox="1">
            <a:spLocks noGrp="1"/>
          </p:cNvSpPr>
          <p:nvPr>
            <p:ph type="title"/>
          </p:nvPr>
        </p:nvSpPr>
        <p:spPr>
          <a:xfrm>
            <a:off x="1280609" y="1073114"/>
            <a:ext cx="6582600" cy="2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1500" b="0" i="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295" name="Google Shape;295;p40"/>
          <p:cNvSpPr txBox="1">
            <a:spLocks noGrp="1"/>
          </p:cNvSpPr>
          <p:nvPr>
            <p:ph type="body" idx="1"/>
          </p:nvPr>
        </p:nvSpPr>
        <p:spPr>
          <a:xfrm>
            <a:off x="475985" y="1852506"/>
            <a:ext cx="8192100" cy="288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b="0" i="0">
                <a:solidFill>
                  <a:schemeClr val="dk1"/>
                </a:solidFill>
              </a:defRPr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296" name="Google Shape;296;p40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297" name="Google Shape;297;p40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298" name="Google Shape;298;p40"/>
          <p:cNvSpPr txBox="1">
            <a:spLocks noGrp="1"/>
          </p:cNvSpPr>
          <p:nvPr>
            <p:ph type="sldNum" idx="12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1"/>
          <p:cNvSpPr txBox="1">
            <a:spLocks noGrp="1"/>
          </p:cNvSpPr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301" name="Google Shape;301;p41"/>
          <p:cNvSpPr txBox="1">
            <a:spLocks noGrp="1"/>
          </p:cNvSpPr>
          <p:nvPr>
            <p:ph type="subTitle" idx="1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302" name="Google Shape;302;p41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303" name="Google Shape;303;p41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304" name="Google Shape;304;p41"/>
          <p:cNvSpPr txBox="1">
            <a:spLocks noGrp="1"/>
          </p:cNvSpPr>
          <p:nvPr>
            <p:ph type="sldNum" idx="12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42"/>
          <p:cNvSpPr txBox="1">
            <a:spLocks noGrp="1"/>
          </p:cNvSpPr>
          <p:nvPr>
            <p:ph type="title"/>
          </p:nvPr>
        </p:nvSpPr>
        <p:spPr>
          <a:xfrm>
            <a:off x="1280609" y="1073114"/>
            <a:ext cx="6582600" cy="2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1500" b="0" i="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307" name="Google Shape;307;p42"/>
          <p:cNvSpPr txBox="1">
            <a:spLocks noGrp="1"/>
          </p:cNvSpPr>
          <p:nvPr>
            <p:ph type="body" idx="1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308" name="Google Shape;308;p42"/>
          <p:cNvSpPr txBox="1">
            <a:spLocks noGrp="1"/>
          </p:cNvSpPr>
          <p:nvPr>
            <p:ph type="body" idx="2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309" name="Google Shape;309;p42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310" name="Google Shape;310;p42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311" name="Google Shape;311;p42"/>
          <p:cNvSpPr txBox="1">
            <a:spLocks noGrp="1"/>
          </p:cNvSpPr>
          <p:nvPr>
            <p:ph type="sldNum" idx="12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3"/>
          <p:cNvSpPr txBox="1">
            <a:spLocks noGrp="1"/>
          </p:cNvSpPr>
          <p:nvPr>
            <p:ph type="title"/>
          </p:nvPr>
        </p:nvSpPr>
        <p:spPr>
          <a:xfrm>
            <a:off x="1280609" y="1073114"/>
            <a:ext cx="6582600" cy="2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1500" b="0" i="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314" name="Google Shape;314;p43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315" name="Google Shape;315;p43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316" name="Google Shape;316;p43"/>
          <p:cNvSpPr txBox="1">
            <a:spLocks noGrp="1"/>
          </p:cNvSpPr>
          <p:nvPr>
            <p:ph type="sldNum" idx="12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44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319" name="Google Shape;319;p44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320" name="Google Shape;320;p44"/>
          <p:cNvSpPr txBox="1">
            <a:spLocks noGrp="1"/>
          </p:cNvSpPr>
          <p:nvPr>
            <p:ph type="sldNum" idx="12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obj">
  <p:cSld name="OBJECT"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46"/>
          <p:cNvSpPr txBox="1">
            <a:spLocks noGrp="1"/>
          </p:cNvSpPr>
          <p:nvPr>
            <p:ph type="ctrTitle"/>
          </p:nvPr>
        </p:nvSpPr>
        <p:spPr>
          <a:xfrm>
            <a:off x="468006" y="1285575"/>
            <a:ext cx="8208000" cy="18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b="0" i="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330" name="Google Shape;330;p46"/>
          <p:cNvSpPr txBox="1">
            <a:spLocks noGrp="1"/>
          </p:cNvSpPr>
          <p:nvPr>
            <p:ph type="subTitle" idx="1"/>
          </p:nvPr>
        </p:nvSpPr>
        <p:spPr>
          <a:xfrm>
            <a:off x="470473" y="3162908"/>
            <a:ext cx="8203200" cy="8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3000" b="0" i="0">
                <a:solidFill>
                  <a:srgbClr val="9597A6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331" name="Google Shape;331;p46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332" name="Google Shape;332;p46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333" name="Google Shape;333;p46"/>
          <p:cNvSpPr txBox="1">
            <a:spLocks noGrp="1"/>
          </p:cNvSpPr>
          <p:nvPr>
            <p:ph type="sldNum" idx="12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7"/>
          <p:cNvSpPr txBox="1">
            <a:spLocks noGrp="1"/>
          </p:cNvSpPr>
          <p:nvPr>
            <p:ph type="title"/>
          </p:nvPr>
        </p:nvSpPr>
        <p:spPr>
          <a:xfrm>
            <a:off x="470473" y="1830385"/>
            <a:ext cx="8203200" cy="147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5200" b="1" i="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336" name="Google Shape;336;p47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337" name="Google Shape;337;p47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338" name="Google Shape;338;p47"/>
          <p:cNvSpPr txBox="1">
            <a:spLocks noGrp="1"/>
          </p:cNvSpPr>
          <p:nvPr>
            <p:ph type="sldNum" idx="12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48"/>
          <p:cNvSpPr txBox="1">
            <a:spLocks noGrp="1"/>
          </p:cNvSpPr>
          <p:nvPr>
            <p:ph type="title"/>
          </p:nvPr>
        </p:nvSpPr>
        <p:spPr>
          <a:xfrm>
            <a:off x="470473" y="1830385"/>
            <a:ext cx="8203200" cy="147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5200" b="1" i="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341" name="Google Shape;341;p48"/>
          <p:cNvSpPr txBox="1">
            <a:spLocks noGrp="1"/>
          </p:cNvSpPr>
          <p:nvPr>
            <p:ph type="body" idx="1"/>
          </p:nvPr>
        </p:nvSpPr>
        <p:spPr>
          <a:xfrm>
            <a:off x="457200" y="1183005"/>
            <a:ext cx="8229600" cy="33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342" name="Google Shape;342;p48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343" name="Google Shape;343;p48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344" name="Google Shape;344;p48"/>
          <p:cNvSpPr txBox="1">
            <a:spLocks noGrp="1"/>
          </p:cNvSpPr>
          <p:nvPr>
            <p:ph type="sldNum" idx="12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49"/>
          <p:cNvSpPr txBox="1">
            <a:spLocks noGrp="1"/>
          </p:cNvSpPr>
          <p:nvPr>
            <p:ph type="title"/>
          </p:nvPr>
        </p:nvSpPr>
        <p:spPr>
          <a:xfrm>
            <a:off x="470473" y="1830385"/>
            <a:ext cx="8203200" cy="147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5200" b="1" i="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347" name="Google Shape;347;p49"/>
          <p:cNvSpPr txBox="1">
            <a:spLocks noGrp="1"/>
          </p:cNvSpPr>
          <p:nvPr>
            <p:ph type="body" idx="1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348" name="Google Shape;348;p49"/>
          <p:cNvSpPr txBox="1">
            <a:spLocks noGrp="1"/>
          </p:cNvSpPr>
          <p:nvPr>
            <p:ph type="body" idx="2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349" name="Google Shape;349;p49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350" name="Google Shape;350;p49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351" name="Google Shape;351;p49"/>
          <p:cNvSpPr txBox="1">
            <a:spLocks noGrp="1"/>
          </p:cNvSpPr>
          <p:nvPr>
            <p:ph type="sldNum" idx="12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>
  <p:cSld name="Blank">
    <p:bg>
      <p:bgPr>
        <a:solidFill>
          <a:schemeClr val="lt1"/>
        </a:solidFill>
        <a:effectLst/>
      </p:bgPr>
    </p:bg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50"/>
          <p:cNvSpPr/>
          <p:nvPr/>
        </p:nvSpPr>
        <p:spPr>
          <a:xfrm>
            <a:off x="7725537" y="378748"/>
            <a:ext cx="60300" cy="789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4" name="Google Shape;354;p50"/>
          <p:cNvSpPr/>
          <p:nvPr/>
        </p:nvSpPr>
        <p:spPr>
          <a:xfrm>
            <a:off x="7644384" y="378591"/>
            <a:ext cx="69600" cy="768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5" name="Google Shape;355;p50"/>
          <p:cNvSpPr/>
          <p:nvPr/>
        </p:nvSpPr>
        <p:spPr>
          <a:xfrm>
            <a:off x="7618169" y="380539"/>
            <a:ext cx="0" cy="74732"/>
          </a:xfrm>
          <a:custGeom>
            <a:avLst/>
            <a:gdLst/>
            <a:ahLst/>
            <a:cxnLst/>
            <a:rect l="l" t="t" r="r" b="b"/>
            <a:pathLst>
              <a:path w="120000" h="170815" extrusionOk="0">
                <a:moveTo>
                  <a:pt x="0" y="0"/>
                </a:moveTo>
                <a:lnTo>
                  <a:pt x="0" y="170790"/>
                </a:lnTo>
              </a:path>
            </a:pathLst>
          </a:custGeom>
          <a:noFill/>
          <a:ln w="355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6" name="Google Shape;356;p50"/>
          <p:cNvSpPr/>
          <p:nvPr/>
        </p:nvSpPr>
        <p:spPr>
          <a:xfrm>
            <a:off x="7607903" y="347885"/>
            <a:ext cx="20802" cy="20280"/>
          </a:xfrm>
          <a:custGeom>
            <a:avLst/>
            <a:gdLst/>
            <a:ahLst/>
            <a:cxnLst/>
            <a:rect l="l" t="t" r="r" b="b"/>
            <a:pathLst>
              <a:path w="45719" h="46355" extrusionOk="0">
                <a:moveTo>
                  <a:pt x="29109" y="0"/>
                </a:moveTo>
                <a:lnTo>
                  <a:pt x="16125" y="0"/>
                </a:lnTo>
                <a:lnTo>
                  <a:pt x="10680" y="2052"/>
                </a:lnTo>
                <a:lnTo>
                  <a:pt x="6491" y="6491"/>
                </a:lnTo>
                <a:lnTo>
                  <a:pt x="2094" y="10931"/>
                </a:lnTo>
                <a:lnTo>
                  <a:pt x="0" y="16397"/>
                </a:lnTo>
                <a:lnTo>
                  <a:pt x="0" y="29370"/>
                </a:lnTo>
                <a:lnTo>
                  <a:pt x="2094" y="34836"/>
                </a:lnTo>
                <a:lnTo>
                  <a:pt x="6491" y="39276"/>
                </a:lnTo>
                <a:lnTo>
                  <a:pt x="10994" y="43715"/>
                </a:lnTo>
                <a:lnTo>
                  <a:pt x="16125" y="45768"/>
                </a:lnTo>
                <a:lnTo>
                  <a:pt x="29109" y="45768"/>
                </a:lnTo>
                <a:lnTo>
                  <a:pt x="34553" y="43715"/>
                </a:lnTo>
                <a:lnTo>
                  <a:pt x="38637" y="39276"/>
                </a:lnTo>
                <a:lnTo>
                  <a:pt x="43035" y="34836"/>
                </a:lnTo>
                <a:lnTo>
                  <a:pt x="45119" y="29370"/>
                </a:lnTo>
                <a:lnTo>
                  <a:pt x="45119" y="16397"/>
                </a:lnTo>
                <a:lnTo>
                  <a:pt x="43035" y="10931"/>
                </a:lnTo>
                <a:lnTo>
                  <a:pt x="38637" y="6491"/>
                </a:lnTo>
                <a:lnTo>
                  <a:pt x="34553" y="2052"/>
                </a:lnTo>
                <a:lnTo>
                  <a:pt x="2910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7" name="Google Shape;357;p50"/>
          <p:cNvSpPr/>
          <p:nvPr/>
        </p:nvSpPr>
        <p:spPr>
          <a:xfrm>
            <a:off x="7462028" y="378591"/>
            <a:ext cx="129900" cy="789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8" name="Google Shape;358;p50"/>
          <p:cNvSpPr/>
          <p:nvPr/>
        </p:nvSpPr>
        <p:spPr>
          <a:xfrm>
            <a:off x="7364967" y="350282"/>
            <a:ext cx="84000" cy="1050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9" name="Google Shape;359;p50"/>
          <p:cNvSpPr/>
          <p:nvPr/>
        </p:nvSpPr>
        <p:spPr>
          <a:xfrm>
            <a:off x="7304675" y="380539"/>
            <a:ext cx="49406" cy="74732"/>
          </a:xfrm>
          <a:custGeom>
            <a:avLst/>
            <a:gdLst/>
            <a:ahLst/>
            <a:cxnLst/>
            <a:rect l="l" t="t" r="r" b="b"/>
            <a:pathLst>
              <a:path w="108584" h="170815" extrusionOk="0">
                <a:moveTo>
                  <a:pt x="105546" y="0"/>
                </a:moveTo>
                <a:lnTo>
                  <a:pt x="62511" y="0"/>
                </a:lnTo>
                <a:lnTo>
                  <a:pt x="0" y="84028"/>
                </a:lnTo>
                <a:lnTo>
                  <a:pt x="66186" y="170790"/>
                </a:lnTo>
                <a:lnTo>
                  <a:pt x="108268" y="170790"/>
                </a:lnTo>
                <a:lnTo>
                  <a:pt x="41265" y="83693"/>
                </a:lnTo>
                <a:lnTo>
                  <a:pt x="41988" y="83348"/>
                </a:lnTo>
                <a:lnTo>
                  <a:pt x="105546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0" name="Google Shape;360;p50"/>
          <p:cNvSpPr/>
          <p:nvPr/>
        </p:nvSpPr>
        <p:spPr>
          <a:xfrm>
            <a:off x="7295980" y="350140"/>
            <a:ext cx="0" cy="105291"/>
          </a:xfrm>
          <a:custGeom>
            <a:avLst/>
            <a:gdLst/>
            <a:ahLst/>
            <a:cxnLst/>
            <a:rect l="l" t="t" r="r" b="b"/>
            <a:pathLst>
              <a:path w="120000" h="240665" extrusionOk="0">
                <a:moveTo>
                  <a:pt x="0" y="0"/>
                </a:moveTo>
                <a:lnTo>
                  <a:pt x="0" y="240139"/>
                </a:lnTo>
              </a:path>
            </a:pathLst>
          </a:custGeom>
          <a:noFill/>
          <a:ln w="355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1" name="Google Shape;361;p50"/>
          <p:cNvSpPr/>
          <p:nvPr/>
        </p:nvSpPr>
        <p:spPr>
          <a:xfrm>
            <a:off x="7196756" y="378472"/>
            <a:ext cx="78000" cy="789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2" name="Google Shape;362;p50"/>
          <p:cNvSpPr/>
          <p:nvPr/>
        </p:nvSpPr>
        <p:spPr>
          <a:xfrm>
            <a:off x="6996022" y="349028"/>
            <a:ext cx="98100" cy="10800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3" name="Google Shape;363;p50"/>
          <p:cNvSpPr/>
          <p:nvPr/>
        </p:nvSpPr>
        <p:spPr>
          <a:xfrm>
            <a:off x="7107369" y="378472"/>
            <a:ext cx="78000" cy="7890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4" name="Google Shape;364;p50"/>
          <p:cNvSpPr/>
          <p:nvPr/>
        </p:nvSpPr>
        <p:spPr>
          <a:xfrm>
            <a:off x="6850237" y="325191"/>
            <a:ext cx="99390" cy="168354"/>
          </a:xfrm>
          <a:custGeom>
            <a:avLst/>
            <a:gdLst/>
            <a:ahLst/>
            <a:cxnLst/>
            <a:rect l="l" t="t" r="r" b="b"/>
            <a:pathLst>
              <a:path w="218440" h="384809" extrusionOk="0">
                <a:moveTo>
                  <a:pt x="48061" y="356439"/>
                </a:moveTo>
                <a:lnTo>
                  <a:pt x="39998" y="380805"/>
                </a:lnTo>
                <a:lnTo>
                  <a:pt x="47642" y="383297"/>
                </a:lnTo>
                <a:lnTo>
                  <a:pt x="55705" y="384637"/>
                </a:lnTo>
                <a:lnTo>
                  <a:pt x="64081" y="384637"/>
                </a:lnTo>
                <a:lnTo>
                  <a:pt x="87153" y="381117"/>
                </a:lnTo>
                <a:lnTo>
                  <a:pt x="107422" y="371274"/>
                </a:lnTo>
                <a:lnTo>
                  <a:pt x="120764" y="358994"/>
                </a:lnTo>
                <a:lnTo>
                  <a:pt x="58427" y="358994"/>
                </a:lnTo>
                <a:lnTo>
                  <a:pt x="53087" y="358093"/>
                </a:lnTo>
                <a:lnTo>
                  <a:pt x="48061" y="356439"/>
                </a:lnTo>
                <a:close/>
              </a:path>
              <a:path w="218440" h="384809" extrusionOk="0">
                <a:moveTo>
                  <a:pt x="191947" y="243175"/>
                </a:moveTo>
                <a:lnTo>
                  <a:pt x="146278" y="243175"/>
                </a:lnTo>
                <a:lnTo>
                  <a:pt x="152037" y="245112"/>
                </a:lnTo>
                <a:lnTo>
                  <a:pt x="156225" y="250254"/>
                </a:lnTo>
                <a:lnTo>
                  <a:pt x="159366" y="254023"/>
                </a:lnTo>
                <a:lnTo>
                  <a:pt x="160204" y="258096"/>
                </a:lnTo>
                <a:lnTo>
                  <a:pt x="160204" y="269237"/>
                </a:lnTo>
                <a:lnTo>
                  <a:pt x="137901" y="308053"/>
                </a:lnTo>
                <a:lnTo>
                  <a:pt x="115504" y="314807"/>
                </a:lnTo>
                <a:lnTo>
                  <a:pt x="113190" y="322388"/>
                </a:lnTo>
                <a:lnTo>
                  <a:pt x="106135" y="337044"/>
                </a:lnTo>
                <a:lnTo>
                  <a:pt x="94997" y="348634"/>
                </a:lnTo>
                <a:lnTo>
                  <a:pt x="80678" y="356253"/>
                </a:lnTo>
                <a:lnTo>
                  <a:pt x="64081" y="358994"/>
                </a:lnTo>
                <a:lnTo>
                  <a:pt x="120764" y="358994"/>
                </a:lnTo>
                <a:lnTo>
                  <a:pt x="123821" y="356180"/>
                </a:lnTo>
                <a:lnTo>
                  <a:pt x="135283" y="336911"/>
                </a:lnTo>
                <a:lnTo>
                  <a:pt x="155510" y="327217"/>
                </a:lnTo>
                <a:lnTo>
                  <a:pt x="171526" y="311870"/>
                </a:lnTo>
                <a:lnTo>
                  <a:pt x="182064" y="292124"/>
                </a:lnTo>
                <a:lnTo>
                  <a:pt x="185858" y="269237"/>
                </a:lnTo>
                <a:lnTo>
                  <a:pt x="185753" y="255856"/>
                </a:lnTo>
                <a:lnTo>
                  <a:pt x="183868" y="248976"/>
                </a:lnTo>
                <a:lnTo>
                  <a:pt x="191947" y="243175"/>
                </a:lnTo>
                <a:close/>
              </a:path>
              <a:path w="218440" h="384809" extrusionOk="0">
                <a:moveTo>
                  <a:pt x="84604" y="256421"/>
                </a:moveTo>
                <a:lnTo>
                  <a:pt x="83348" y="256421"/>
                </a:lnTo>
                <a:lnTo>
                  <a:pt x="73332" y="258437"/>
                </a:lnTo>
                <a:lnTo>
                  <a:pt x="65181" y="263934"/>
                </a:lnTo>
                <a:lnTo>
                  <a:pt x="59700" y="272085"/>
                </a:lnTo>
                <a:lnTo>
                  <a:pt x="57694" y="282064"/>
                </a:lnTo>
                <a:lnTo>
                  <a:pt x="59700" y="292048"/>
                </a:lnTo>
                <a:lnTo>
                  <a:pt x="65181" y="300198"/>
                </a:lnTo>
                <a:lnTo>
                  <a:pt x="73332" y="305693"/>
                </a:lnTo>
                <a:lnTo>
                  <a:pt x="83348" y="307707"/>
                </a:lnTo>
                <a:lnTo>
                  <a:pt x="93320" y="305693"/>
                </a:lnTo>
                <a:lnTo>
                  <a:pt x="101475" y="300198"/>
                </a:lnTo>
                <a:lnTo>
                  <a:pt x="106981" y="292048"/>
                </a:lnTo>
                <a:lnTo>
                  <a:pt x="109001" y="282064"/>
                </a:lnTo>
                <a:lnTo>
                  <a:pt x="109001" y="278776"/>
                </a:lnTo>
                <a:lnTo>
                  <a:pt x="108373" y="275625"/>
                </a:lnTo>
                <a:lnTo>
                  <a:pt x="107221" y="272724"/>
                </a:lnTo>
                <a:lnTo>
                  <a:pt x="120035" y="256714"/>
                </a:lnTo>
                <a:lnTo>
                  <a:pt x="87222" y="256714"/>
                </a:lnTo>
                <a:lnTo>
                  <a:pt x="85861" y="256526"/>
                </a:lnTo>
                <a:lnTo>
                  <a:pt x="84604" y="256421"/>
                </a:lnTo>
                <a:close/>
              </a:path>
              <a:path w="218440" h="384809" extrusionOk="0">
                <a:moveTo>
                  <a:pt x="145744" y="218204"/>
                </a:moveTo>
                <a:lnTo>
                  <a:pt x="109518" y="230402"/>
                </a:lnTo>
                <a:lnTo>
                  <a:pt x="87222" y="256714"/>
                </a:lnTo>
                <a:lnTo>
                  <a:pt x="120035" y="256714"/>
                </a:lnTo>
                <a:lnTo>
                  <a:pt x="126907" y="248128"/>
                </a:lnTo>
                <a:lnTo>
                  <a:pt x="133608" y="244537"/>
                </a:lnTo>
                <a:lnTo>
                  <a:pt x="146278" y="243175"/>
                </a:lnTo>
                <a:lnTo>
                  <a:pt x="191947" y="243175"/>
                </a:lnTo>
                <a:lnTo>
                  <a:pt x="197711" y="239037"/>
                </a:lnTo>
                <a:lnTo>
                  <a:pt x="207131" y="227459"/>
                </a:lnTo>
                <a:lnTo>
                  <a:pt x="169534" y="227459"/>
                </a:lnTo>
                <a:lnTo>
                  <a:pt x="162050" y="222662"/>
                </a:lnTo>
                <a:lnTo>
                  <a:pt x="154045" y="219609"/>
                </a:lnTo>
                <a:lnTo>
                  <a:pt x="145744" y="218204"/>
                </a:lnTo>
                <a:close/>
              </a:path>
              <a:path w="218440" h="384809" extrusionOk="0">
                <a:moveTo>
                  <a:pt x="207131" y="157178"/>
                </a:moveTo>
                <a:lnTo>
                  <a:pt x="169534" y="157178"/>
                </a:lnTo>
                <a:lnTo>
                  <a:pt x="178734" y="163000"/>
                </a:lnTo>
                <a:lnTo>
                  <a:pt x="185917" y="171132"/>
                </a:lnTo>
                <a:lnTo>
                  <a:pt x="190588" y="181072"/>
                </a:lnTo>
                <a:lnTo>
                  <a:pt x="192255" y="192318"/>
                </a:lnTo>
                <a:lnTo>
                  <a:pt x="190588" y="203563"/>
                </a:lnTo>
                <a:lnTo>
                  <a:pt x="185917" y="213501"/>
                </a:lnTo>
                <a:lnTo>
                  <a:pt x="178734" y="221632"/>
                </a:lnTo>
                <a:lnTo>
                  <a:pt x="169534" y="227459"/>
                </a:lnTo>
                <a:lnTo>
                  <a:pt x="207131" y="227459"/>
                </a:lnTo>
                <a:lnTo>
                  <a:pt x="208462" y="225822"/>
                </a:lnTo>
                <a:lnTo>
                  <a:pt x="215423" y="210021"/>
                </a:lnTo>
                <a:lnTo>
                  <a:pt x="217899" y="192318"/>
                </a:lnTo>
                <a:lnTo>
                  <a:pt x="215423" y="174616"/>
                </a:lnTo>
                <a:lnTo>
                  <a:pt x="208462" y="158814"/>
                </a:lnTo>
                <a:lnTo>
                  <a:pt x="207131" y="157178"/>
                </a:lnTo>
                <a:close/>
              </a:path>
              <a:path w="218440" h="384809" extrusionOk="0">
                <a:moveTo>
                  <a:pt x="64081" y="0"/>
                </a:moveTo>
                <a:lnTo>
                  <a:pt x="25591" y="13428"/>
                </a:lnTo>
                <a:lnTo>
                  <a:pt x="3939" y="50107"/>
                </a:lnTo>
                <a:lnTo>
                  <a:pt x="0" y="83327"/>
                </a:lnTo>
                <a:lnTo>
                  <a:pt x="0" y="110216"/>
                </a:lnTo>
                <a:lnTo>
                  <a:pt x="14030" y="150267"/>
                </a:lnTo>
                <a:lnTo>
                  <a:pt x="40208" y="182978"/>
                </a:lnTo>
                <a:lnTo>
                  <a:pt x="39056" y="185868"/>
                </a:lnTo>
                <a:lnTo>
                  <a:pt x="38428" y="189020"/>
                </a:lnTo>
                <a:lnTo>
                  <a:pt x="38428" y="192318"/>
                </a:lnTo>
                <a:lnTo>
                  <a:pt x="40448" y="202297"/>
                </a:lnTo>
                <a:lnTo>
                  <a:pt x="45954" y="210449"/>
                </a:lnTo>
                <a:lnTo>
                  <a:pt x="54109" y="215945"/>
                </a:lnTo>
                <a:lnTo>
                  <a:pt x="64081" y="217961"/>
                </a:lnTo>
                <a:lnTo>
                  <a:pt x="74053" y="215945"/>
                </a:lnTo>
                <a:lnTo>
                  <a:pt x="82209" y="210449"/>
                </a:lnTo>
                <a:lnTo>
                  <a:pt x="87714" y="202297"/>
                </a:lnTo>
                <a:lnTo>
                  <a:pt x="89735" y="192318"/>
                </a:lnTo>
                <a:lnTo>
                  <a:pt x="87714" y="182335"/>
                </a:lnTo>
                <a:lnTo>
                  <a:pt x="82209" y="174184"/>
                </a:lnTo>
                <a:lnTo>
                  <a:pt x="74053" y="168690"/>
                </a:lnTo>
                <a:lnTo>
                  <a:pt x="65481" y="166958"/>
                </a:lnTo>
                <a:lnTo>
                  <a:pt x="60207" y="166958"/>
                </a:lnTo>
                <a:lnTo>
                  <a:pt x="34030" y="134247"/>
                </a:lnTo>
                <a:lnTo>
                  <a:pt x="30396" y="128781"/>
                </a:lnTo>
                <a:lnTo>
                  <a:pt x="27800" y="122950"/>
                </a:lnTo>
                <a:lnTo>
                  <a:pt x="26196" y="116696"/>
                </a:lnTo>
                <a:lnTo>
                  <a:pt x="25653" y="110216"/>
                </a:lnTo>
                <a:lnTo>
                  <a:pt x="25653" y="83327"/>
                </a:lnTo>
                <a:lnTo>
                  <a:pt x="36752" y="38826"/>
                </a:lnTo>
                <a:lnTo>
                  <a:pt x="64081" y="25643"/>
                </a:lnTo>
                <a:lnTo>
                  <a:pt x="120764" y="25643"/>
                </a:lnTo>
                <a:lnTo>
                  <a:pt x="107422" y="13363"/>
                </a:lnTo>
                <a:lnTo>
                  <a:pt x="87153" y="3519"/>
                </a:lnTo>
                <a:lnTo>
                  <a:pt x="64081" y="0"/>
                </a:lnTo>
                <a:close/>
              </a:path>
              <a:path w="218440" h="384809" extrusionOk="0">
                <a:moveTo>
                  <a:pt x="64081" y="166675"/>
                </a:moveTo>
                <a:lnTo>
                  <a:pt x="62720" y="166675"/>
                </a:lnTo>
                <a:lnTo>
                  <a:pt x="61464" y="166769"/>
                </a:lnTo>
                <a:lnTo>
                  <a:pt x="60207" y="166958"/>
                </a:lnTo>
                <a:lnTo>
                  <a:pt x="65481" y="166958"/>
                </a:lnTo>
                <a:lnTo>
                  <a:pt x="64081" y="166675"/>
                </a:lnTo>
                <a:close/>
              </a:path>
              <a:path w="218440" h="384809" extrusionOk="0">
                <a:moveTo>
                  <a:pt x="120043" y="127922"/>
                </a:moveTo>
                <a:lnTo>
                  <a:pt x="87222" y="127922"/>
                </a:lnTo>
                <a:lnTo>
                  <a:pt x="102195" y="146759"/>
                </a:lnTo>
                <a:lnTo>
                  <a:pt x="137378" y="166288"/>
                </a:lnTo>
                <a:lnTo>
                  <a:pt x="145744" y="166432"/>
                </a:lnTo>
                <a:lnTo>
                  <a:pt x="154045" y="165027"/>
                </a:lnTo>
                <a:lnTo>
                  <a:pt x="162050" y="161975"/>
                </a:lnTo>
                <a:lnTo>
                  <a:pt x="169534" y="157178"/>
                </a:lnTo>
                <a:lnTo>
                  <a:pt x="207131" y="157178"/>
                </a:lnTo>
                <a:lnTo>
                  <a:pt x="197711" y="145600"/>
                </a:lnTo>
                <a:lnTo>
                  <a:pt x="191933" y="141451"/>
                </a:lnTo>
                <a:lnTo>
                  <a:pt x="146278" y="141451"/>
                </a:lnTo>
                <a:lnTo>
                  <a:pt x="133608" y="140100"/>
                </a:lnTo>
                <a:lnTo>
                  <a:pt x="126907" y="136498"/>
                </a:lnTo>
                <a:lnTo>
                  <a:pt x="120043" y="127922"/>
                </a:lnTo>
                <a:close/>
              </a:path>
              <a:path w="218440" h="384809" extrusionOk="0">
                <a:moveTo>
                  <a:pt x="120764" y="25643"/>
                </a:moveTo>
                <a:lnTo>
                  <a:pt x="64081" y="25643"/>
                </a:lnTo>
                <a:lnTo>
                  <a:pt x="80678" y="28382"/>
                </a:lnTo>
                <a:lnTo>
                  <a:pt x="94997" y="35998"/>
                </a:lnTo>
                <a:lnTo>
                  <a:pt x="106135" y="47588"/>
                </a:lnTo>
                <a:lnTo>
                  <a:pt x="113190" y="62249"/>
                </a:lnTo>
                <a:lnTo>
                  <a:pt x="115504" y="69819"/>
                </a:lnTo>
                <a:lnTo>
                  <a:pt x="123242" y="71202"/>
                </a:lnTo>
                <a:lnTo>
                  <a:pt x="137901" y="76579"/>
                </a:lnTo>
                <a:lnTo>
                  <a:pt x="149619" y="86420"/>
                </a:lnTo>
                <a:lnTo>
                  <a:pt x="157390" y="99698"/>
                </a:lnTo>
                <a:lnTo>
                  <a:pt x="160204" y="115389"/>
                </a:lnTo>
                <a:lnTo>
                  <a:pt x="160204" y="126530"/>
                </a:lnTo>
                <a:lnTo>
                  <a:pt x="159366" y="130613"/>
                </a:lnTo>
                <a:lnTo>
                  <a:pt x="156225" y="134372"/>
                </a:lnTo>
                <a:lnTo>
                  <a:pt x="152037" y="139524"/>
                </a:lnTo>
                <a:lnTo>
                  <a:pt x="146278" y="141451"/>
                </a:lnTo>
                <a:lnTo>
                  <a:pt x="191933" y="141451"/>
                </a:lnTo>
                <a:lnTo>
                  <a:pt x="183868" y="135660"/>
                </a:lnTo>
                <a:lnTo>
                  <a:pt x="185736" y="128844"/>
                </a:lnTo>
                <a:lnTo>
                  <a:pt x="171526" y="72762"/>
                </a:lnTo>
                <a:lnTo>
                  <a:pt x="135283" y="47726"/>
                </a:lnTo>
                <a:lnTo>
                  <a:pt x="123821" y="28456"/>
                </a:lnTo>
                <a:lnTo>
                  <a:pt x="120764" y="25643"/>
                </a:lnTo>
                <a:close/>
              </a:path>
              <a:path w="218440" h="384809" extrusionOk="0">
                <a:moveTo>
                  <a:pt x="83348" y="76919"/>
                </a:moveTo>
                <a:lnTo>
                  <a:pt x="73332" y="78935"/>
                </a:lnTo>
                <a:lnTo>
                  <a:pt x="65181" y="84431"/>
                </a:lnTo>
                <a:lnTo>
                  <a:pt x="59700" y="92583"/>
                </a:lnTo>
                <a:lnTo>
                  <a:pt x="57694" y="102562"/>
                </a:lnTo>
                <a:lnTo>
                  <a:pt x="59700" y="112547"/>
                </a:lnTo>
                <a:lnTo>
                  <a:pt x="65181" y="120701"/>
                </a:lnTo>
                <a:lnTo>
                  <a:pt x="73332" y="126199"/>
                </a:lnTo>
                <a:lnTo>
                  <a:pt x="83348" y="128215"/>
                </a:lnTo>
                <a:lnTo>
                  <a:pt x="84604" y="128215"/>
                </a:lnTo>
                <a:lnTo>
                  <a:pt x="85965" y="128111"/>
                </a:lnTo>
                <a:lnTo>
                  <a:pt x="87222" y="127922"/>
                </a:lnTo>
                <a:lnTo>
                  <a:pt x="120043" y="127922"/>
                </a:lnTo>
                <a:lnTo>
                  <a:pt x="107221" y="111902"/>
                </a:lnTo>
                <a:lnTo>
                  <a:pt x="108373" y="109012"/>
                </a:lnTo>
                <a:lnTo>
                  <a:pt x="109001" y="105860"/>
                </a:lnTo>
                <a:lnTo>
                  <a:pt x="109001" y="102562"/>
                </a:lnTo>
                <a:lnTo>
                  <a:pt x="106981" y="92583"/>
                </a:lnTo>
                <a:lnTo>
                  <a:pt x="101475" y="84431"/>
                </a:lnTo>
                <a:lnTo>
                  <a:pt x="93320" y="78935"/>
                </a:lnTo>
                <a:lnTo>
                  <a:pt x="83348" y="7691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5" name="Google Shape;365;p50"/>
          <p:cNvSpPr/>
          <p:nvPr/>
        </p:nvSpPr>
        <p:spPr>
          <a:xfrm>
            <a:off x="6762750" y="325187"/>
            <a:ext cx="99390" cy="168354"/>
          </a:xfrm>
          <a:custGeom>
            <a:avLst/>
            <a:gdLst/>
            <a:ahLst/>
            <a:cxnLst/>
            <a:rect l="l" t="t" r="r" b="b"/>
            <a:pathLst>
              <a:path w="218440" h="384809" extrusionOk="0">
                <a:moveTo>
                  <a:pt x="162194" y="0"/>
                </a:moveTo>
                <a:lnTo>
                  <a:pt x="153806" y="0"/>
                </a:lnTo>
                <a:lnTo>
                  <a:pt x="130747" y="3519"/>
                </a:lnTo>
                <a:lnTo>
                  <a:pt x="110492" y="13363"/>
                </a:lnTo>
                <a:lnTo>
                  <a:pt x="94123" y="28456"/>
                </a:lnTo>
                <a:lnTo>
                  <a:pt x="82719" y="47726"/>
                </a:lnTo>
                <a:lnTo>
                  <a:pt x="62432" y="57421"/>
                </a:lnTo>
                <a:lnTo>
                  <a:pt x="46386" y="72771"/>
                </a:lnTo>
                <a:lnTo>
                  <a:pt x="35836" y="92517"/>
                </a:lnTo>
                <a:lnTo>
                  <a:pt x="32040" y="115399"/>
                </a:lnTo>
                <a:lnTo>
                  <a:pt x="32145" y="128781"/>
                </a:lnTo>
                <a:lnTo>
                  <a:pt x="34135" y="135671"/>
                </a:lnTo>
                <a:lnTo>
                  <a:pt x="20231" y="145604"/>
                </a:lnTo>
                <a:lnTo>
                  <a:pt x="9449" y="158815"/>
                </a:lnTo>
                <a:lnTo>
                  <a:pt x="2477" y="174616"/>
                </a:lnTo>
                <a:lnTo>
                  <a:pt x="0" y="192318"/>
                </a:lnTo>
                <a:lnTo>
                  <a:pt x="2477" y="210025"/>
                </a:lnTo>
                <a:lnTo>
                  <a:pt x="9449" y="225826"/>
                </a:lnTo>
                <a:lnTo>
                  <a:pt x="20231" y="239038"/>
                </a:lnTo>
                <a:lnTo>
                  <a:pt x="34135" y="248976"/>
                </a:lnTo>
                <a:lnTo>
                  <a:pt x="32162" y="255797"/>
                </a:lnTo>
                <a:lnTo>
                  <a:pt x="46386" y="311880"/>
                </a:lnTo>
                <a:lnTo>
                  <a:pt x="82719" y="336921"/>
                </a:lnTo>
                <a:lnTo>
                  <a:pt x="94123" y="356191"/>
                </a:lnTo>
                <a:lnTo>
                  <a:pt x="110492" y="371284"/>
                </a:lnTo>
                <a:lnTo>
                  <a:pt x="130747" y="381128"/>
                </a:lnTo>
                <a:lnTo>
                  <a:pt x="153806" y="384647"/>
                </a:lnTo>
                <a:lnTo>
                  <a:pt x="168109" y="383128"/>
                </a:lnTo>
                <a:lnTo>
                  <a:pt x="181023" y="378621"/>
                </a:lnTo>
                <a:lnTo>
                  <a:pt x="192347" y="371210"/>
                </a:lnTo>
                <a:lnTo>
                  <a:pt x="201878" y="360973"/>
                </a:lnTo>
                <a:lnTo>
                  <a:pt x="203027" y="359004"/>
                </a:lnTo>
                <a:lnTo>
                  <a:pt x="153806" y="359004"/>
                </a:lnTo>
                <a:lnTo>
                  <a:pt x="137260" y="356263"/>
                </a:lnTo>
                <a:lnTo>
                  <a:pt x="122939" y="348645"/>
                </a:lnTo>
                <a:lnTo>
                  <a:pt x="111778" y="337054"/>
                </a:lnTo>
                <a:lnTo>
                  <a:pt x="104708" y="322398"/>
                </a:lnTo>
                <a:lnTo>
                  <a:pt x="102405" y="314817"/>
                </a:lnTo>
                <a:lnTo>
                  <a:pt x="94656" y="313435"/>
                </a:lnTo>
                <a:lnTo>
                  <a:pt x="80002" y="308062"/>
                </a:lnTo>
                <a:lnTo>
                  <a:pt x="68283" y="298221"/>
                </a:lnTo>
                <a:lnTo>
                  <a:pt x="60510" y="284940"/>
                </a:lnTo>
                <a:lnTo>
                  <a:pt x="57694" y="269248"/>
                </a:lnTo>
                <a:lnTo>
                  <a:pt x="57694" y="258107"/>
                </a:lnTo>
                <a:lnTo>
                  <a:pt x="58532" y="254023"/>
                </a:lnTo>
                <a:lnTo>
                  <a:pt x="61673" y="250264"/>
                </a:lnTo>
                <a:lnTo>
                  <a:pt x="65861" y="245112"/>
                </a:lnTo>
                <a:lnTo>
                  <a:pt x="71620" y="243186"/>
                </a:lnTo>
                <a:lnTo>
                  <a:pt x="119952" y="243186"/>
                </a:lnTo>
                <a:lnTo>
                  <a:pt x="115703" y="237877"/>
                </a:lnTo>
                <a:lnTo>
                  <a:pt x="108394" y="230407"/>
                </a:lnTo>
                <a:lnTo>
                  <a:pt x="104111" y="227459"/>
                </a:lnTo>
                <a:lnTo>
                  <a:pt x="48375" y="227459"/>
                </a:lnTo>
                <a:lnTo>
                  <a:pt x="39170" y="221638"/>
                </a:lnTo>
                <a:lnTo>
                  <a:pt x="31988" y="213509"/>
                </a:lnTo>
                <a:lnTo>
                  <a:pt x="27319" y="203569"/>
                </a:lnTo>
                <a:lnTo>
                  <a:pt x="25653" y="192318"/>
                </a:lnTo>
                <a:lnTo>
                  <a:pt x="27319" y="181073"/>
                </a:lnTo>
                <a:lnTo>
                  <a:pt x="31988" y="171136"/>
                </a:lnTo>
                <a:lnTo>
                  <a:pt x="39170" y="163004"/>
                </a:lnTo>
                <a:lnTo>
                  <a:pt x="48375" y="157178"/>
                </a:lnTo>
                <a:lnTo>
                  <a:pt x="104123" y="157178"/>
                </a:lnTo>
                <a:lnTo>
                  <a:pt x="108394" y="154239"/>
                </a:lnTo>
                <a:lnTo>
                  <a:pt x="115703" y="146770"/>
                </a:lnTo>
                <a:lnTo>
                  <a:pt x="119950" y="141461"/>
                </a:lnTo>
                <a:lnTo>
                  <a:pt x="71620" y="141461"/>
                </a:lnTo>
                <a:lnTo>
                  <a:pt x="65861" y="139535"/>
                </a:lnTo>
                <a:lnTo>
                  <a:pt x="61673" y="134383"/>
                </a:lnTo>
                <a:lnTo>
                  <a:pt x="58532" y="130613"/>
                </a:lnTo>
                <a:lnTo>
                  <a:pt x="57694" y="126540"/>
                </a:lnTo>
                <a:lnTo>
                  <a:pt x="57694" y="115399"/>
                </a:lnTo>
                <a:lnTo>
                  <a:pt x="60510" y="99703"/>
                </a:lnTo>
                <a:lnTo>
                  <a:pt x="68283" y="86422"/>
                </a:lnTo>
                <a:lnTo>
                  <a:pt x="80002" y="76583"/>
                </a:lnTo>
                <a:lnTo>
                  <a:pt x="94656" y="71212"/>
                </a:lnTo>
                <a:lnTo>
                  <a:pt x="102405" y="69830"/>
                </a:lnTo>
                <a:lnTo>
                  <a:pt x="104708" y="62249"/>
                </a:lnTo>
                <a:lnTo>
                  <a:pt x="111778" y="47593"/>
                </a:lnTo>
                <a:lnTo>
                  <a:pt x="122939" y="36002"/>
                </a:lnTo>
                <a:lnTo>
                  <a:pt x="137260" y="28384"/>
                </a:lnTo>
                <a:lnTo>
                  <a:pt x="153806" y="25643"/>
                </a:lnTo>
                <a:lnTo>
                  <a:pt x="170776" y="25643"/>
                </a:lnTo>
                <a:lnTo>
                  <a:pt x="177900" y="3832"/>
                </a:lnTo>
                <a:lnTo>
                  <a:pt x="170350" y="1350"/>
                </a:lnTo>
                <a:lnTo>
                  <a:pt x="162194" y="0"/>
                </a:lnTo>
                <a:close/>
              </a:path>
              <a:path w="218440" h="384809" extrusionOk="0">
                <a:moveTo>
                  <a:pt x="190564" y="217679"/>
                </a:moveTo>
                <a:lnTo>
                  <a:pt x="157691" y="217679"/>
                </a:lnTo>
                <a:lnTo>
                  <a:pt x="183868" y="250390"/>
                </a:lnTo>
                <a:lnTo>
                  <a:pt x="187517" y="255856"/>
                </a:lnTo>
                <a:lnTo>
                  <a:pt x="190151" y="261690"/>
                </a:lnTo>
                <a:lnTo>
                  <a:pt x="191790" y="267942"/>
                </a:lnTo>
                <a:lnTo>
                  <a:pt x="192350" y="274420"/>
                </a:lnTo>
                <a:lnTo>
                  <a:pt x="192350" y="301310"/>
                </a:lnTo>
                <a:lnTo>
                  <a:pt x="181146" y="345811"/>
                </a:lnTo>
                <a:lnTo>
                  <a:pt x="153806" y="359004"/>
                </a:lnTo>
                <a:lnTo>
                  <a:pt x="203027" y="359004"/>
                </a:lnTo>
                <a:lnTo>
                  <a:pt x="209059" y="348645"/>
                </a:lnTo>
                <a:lnTo>
                  <a:pt x="214064" y="334534"/>
                </a:lnTo>
                <a:lnTo>
                  <a:pt x="217030" y="318663"/>
                </a:lnTo>
                <a:lnTo>
                  <a:pt x="218003" y="301310"/>
                </a:lnTo>
                <a:lnTo>
                  <a:pt x="218003" y="274420"/>
                </a:lnTo>
                <a:lnTo>
                  <a:pt x="217076" y="263621"/>
                </a:lnTo>
                <a:lnTo>
                  <a:pt x="214352" y="253201"/>
                </a:lnTo>
                <a:lnTo>
                  <a:pt x="209919" y="243378"/>
                </a:lnTo>
                <a:lnTo>
                  <a:pt x="203868" y="234369"/>
                </a:lnTo>
                <a:lnTo>
                  <a:pt x="190564" y="217679"/>
                </a:lnTo>
                <a:close/>
              </a:path>
              <a:path w="218440" h="384809" extrusionOk="0">
                <a:moveTo>
                  <a:pt x="119952" y="243186"/>
                </a:moveTo>
                <a:lnTo>
                  <a:pt x="71620" y="243186"/>
                </a:lnTo>
                <a:lnTo>
                  <a:pt x="84290" y="244547"/>
                </a:lnTo>
                <a:lnTo>
                  <a:pt x="91096" y="248139"/>
                </a:lnTo>
                <a:lnTo>
                  <a:pt x="110781" y="272735"/>
                </a:lnTo>
                <a:lnTo>
                  <a:pt x="109630" y="275625"/>
                </a:lnTo>
                <a:lnTo>
                  <a:pt x="109001" y="278776"/>
                </a:lnTo>
                <a:lnTo>
                  <a:pt x="109001" y="282075"/>
                </a:lnTo>
                <a:lnTo>
                  <a:pt x="111007" y="292054"/>
                </a:lnTo>
                <a:lnTo>
                  <a:pt x="116488" y="300205"/>
                </a:lnTo>
                <a:lnTo>
                  <a:pt x="124639" y="305702"/>
                </a:lnTo>
                <a:lnTo>
                  <a:pt x="134655" y="307718"/>
                </a:lnTo>
                <a:lnTo>
                  <a:pt x="144627" y="305702"/>
                </a:lnTo>
                <a:lnTo>
                  <a:pt x="152783" y="300205"/>
                </a:lnTo>
                <a:lnTo>
                  <a:pt x="158288" y="292054"/>
                </a:lnTo>
                <a:lnTo>
                  <a:pt x="160309" y="282075"/>
                </a:lnTo>
                <a:lnTo>
                  <a:pt x="158288" y="272091"/>
                </a:lnTo>
                <a:lnTo>
                  <a:pt x="152783" y="263940"/>
                </a:lnTo>
                <a:lnTo>
                  <a:pt x="144627" y="258446"/>
                </a:lnTo>
                <a:lnTo>
                  <a:pt x="136055" y="256714"/>
                </a:lnTo>
                <a:lnTo>
                  <a:pt x="130781" y="256714"/>
                </a:lnTo>
                <a:lnTo>
                  <a:pt x="119952" y="243186"/>
                </a:lnTo>
                <a:close/>
              </a:path>
              <a:path w="218440" h="384809" extrusionOk="0">
                <a:moveTo>
                  <a:pt x="134655" y="256431"/>
                </a:moveTo>
                <a:lnTo>
                  <a:pt x="133294" y="256431"/>
                </a:lnTo>
                <a:lnTo>
                  <a:pt x="132037" y="256526"/>
                </a:lnTo>
                <a:lnTo>
                  <a:pt x="130781" y="256714"/>
                </a:lnTo>
                <a:lnTo>
                  <a:pt x="136055" y="256714"/>
                </a:lnTo>
                <a:lnTo>
                  <a:pt x="134655" y="256431"/>
                </a:lnTo>
                <a:close/>
              </a:path>
              <a:path w="218440" h="384809" extrusionOk="0">
                <a:moveTo>
                  <a:pt x="72151" y="218206"/>
                </a:moveTo>
                <a:lnTo>
                  <a:pt x="63858" y="219613"/>
                </a:lnTo>
                <a:lnTo>
                  <a:pt x="55857" y="222666"/>
                </a:lnTo>
                <a:lnTo>
                  <a:pt x="48375" y="227459"/>
                </a:lnTo>
                <a:lnTo>
                  <a:pt x="104111" y="227459"/>
                </a:lnTo>
                <a:lnTo>
                  <a:pt x="99877" y="224544"/>
                </a:lnTo>
                <a:lnTo>
                  <a:pt x="90475" y="220465"/>
                </a:lnTo>
                <a:lnTo>
                  <a:pt x="80510" y="218349"/>
                </a:lnTo>
                <a:lnTo>
                  <a:pt x="72151" y="218206"/>
                </a:lnTo>
                <a:close/>
              </a:path>
              <a:path w="218440" h="384809" extrusionOk="0">
                <a:moveTo>
                  <a:pt x="153806" y="166675"/>
                </a:moveTo>
                <a:lnTo>
                  <a:pt x="143841" y="168691"/>
                </a:lnTo>
                <a:lnTo>
                  <a:pt x="135688" y="174188"/>
                </a:lnTo>
                <a:lnTo>
                  <a:pt x="130184" y="182339"/>
                </a:lnTo>
                <a:lnTo>
                  <a:pt x="128163" y="192318"/>
                </a:lnTo>
                <a:lnTo>
                  <a:pt x="130184" y="202303"/>
                </a:lnTo>
                <a:lnTo>
                  <a:pt x="135688" y="210458"/>
                </a:lnTo>
                <a:lnTo>
                  <a:pt x="143841" y="215956"/>
                </a:lnTo>
                <a:lnTo>
                  <a:pt x="153806" y="217972"/>
                </a:lnTo>
                <a:lnTo>
                  <a:pt x="155178" y="217972"/>
                </a:lnTo>
                <a:lnTo>
                  <a:pt x="156424" y="217867"/>
                </a:lnTo>
                <a:lnTo>
                  <a:pt x="157691" y="217679"/>
                </a:lnTo>
                <a:lnTo>
                  <a:pt x="190564" y="217679"/>
                </a:lnTo>
                <a:lnTo>
                  <a:pt x="177795" y="201658"/>
                </a:lnTo>
                <a:lnTo>
                  <a:pt x="178842" y="198768"/>
                </a:lnTo>
                <a:lnTo>
                  <a:pt x="179470" y="195617"/>
                </a:lnTo>
                <a:lnTo>
                  <a:pt x="179470" y="192318"/>
                </a:lnTo>
                <a:lnTo>
                  <a:pt x="177464" y="182339"/>
                </a:lnTo>
                <a:lnTo>
                  <a:pt x="171982" y="174188"/>
                </a:lnTo>
                <a:lnTo>
                  <a:pt x="163828" y="168691"/>
                </a:lnTo>
                <a:lnTo>
                  <a:pt x="153806" y="166675"/>
                </a:lnTo>
                <a:close/>
              </a:path>
              <a:path w="218440" h="384809" extrusionOk="0">
                <a:moveTo>
                  <a:pt x="104123" y="157178"/>
                </a:moveTo>
                <a:lnTo>
                  <a:pt x="48375" y="157178"/>
                </a:lnTo>
                <a:lnTo>
                  <a:pt x="55857" y="161976"/>
                </a:lnTo>
                <a:lnTo>
                  <a:pt x="63858" y="165032"/>
                </a:lnTo>
                <a:lnTo>
                  <a:pt x="72151" y="166441"/>
                </a:lnTo>
                <a:lnTo>
                  <a:pt x="80510" y="166298"/>
                </a:lnTo>
                <a:lnTo>
                  <a:pt x="90475" y="164177"/>
                </a:lnTo>
                <a:lnTo>
                  <a:pt x="99877" y="160099"/>
                </a:lnTo>
                <a:lnTo>
                  <a:pt x="104123" y="157178"/>
                </a:lnTo>
                <a:close/>
              </a:path>
              <a:path w="218440" h="384809" extrusionOk="0">
                <a:moveTo>
                  <a:pt x="134655" y="76929"/>
                </a:moveTo>
                <a:lnTo>
                  <a:pt x="124639" y="78944"/>
                </a:lnTo>
                <a:lnTo>
                  <a:pt x="116488" y="84438"/>
                </a:lnTo>
                <a:lnTo>
                  <a:pt x="111007" y="92589"/>
                </a:lnTo>
                <a:lnTo>
                  <a:pt x="109001" y="102572"/>
                </a:lnTo>
                <a:lnTo>
                  <a:pt x="109001" y="105860"/>
                </a:lnTo>
                <a:lnTo>
                  <a:pt x="109630" y="109022"/>
                </a:lnTo>
                <a:lnTo>
                  <a:pt x="110781" y="111912"/>
                </a:lnTo>
                <a:lnTo>
                  <a:pt x="91096" y="136508"/>
                </a:lnTo>
                <a:lnTo>
                  <a:pt x="84290" y="140100"/>
                </a:lnTo>
                <a:lnTo>
                  <a:pt x="71620" y="141461"/>
                </a:lnTo>
                <a:lnTo>
                  <a:pt x="119950" y="141461"/>
                </a:lnTo>
                <a:lnTo>
                  <a:pt x="130781" y="127922"/>
                </a:lnTo>
                <a:lnTo>
                  <a:pt x="136106" y="127922"/>
                </a:lnTo>
                <a:lnTo>
                  <a:pt x="144627" y="126201"/>
                </a:lnTo>
                <a:lnTo>
                  <a:pt x="152783" y="120707"/>
                </a:lnTo>
                <a:lnTo>
                  <a:pt x="158288" y="112556"/>
                </a:lnTo>
                <a:lnTo>
                  <a:pt x="160309" y="102572"/>
                </a:lnTo>
                <a:lnTo>
                  <a:pt x="158288" y="92589"/>
                </a:lnTo>
                <a:lnTo>
                  <a:pt x="152783" y="84438"/>
                </a:lnTo>
                <a:lnTo>
                  <a:pt x="144627" y="78944"/>
                </a:lnTo>
                <a:lnTo>
                  <a:pt x="134655" y="76929"/>
                </a:lnTo>
                <a:close/>
              </a:path>
              <a:path w="218440" h="384809" extrusionOk="0">
                <a:moveTo>
                  <a:pt x="136106" y="127922"/>
                </a:moveTo>
                <a:lnTo>
                  <a:pt x="130781" y="127922"/>
                </a:lnTo>
                <a:lnTo>
                  <a:pt x="132037" y="128111"/>
                </a:lnTo>
                <a:lnTo>
                  <a:pt x="133294" y="128215"/>
                </a:lnTo>
                <a:lnTo>
                  <a:pt x="134655" y="128215"/>
                </a:lnTo>
                <a:lnTo>
                  <a:pt x="136106" y="127922"/>
                </a:lnTo>
                <a:close/>
              </a:path>
              <a:path w="218440" h="384809" extrusionOk="0">
                <a:moveTo>
                  <a:pt x="170776" y="25643"/>
                </a:moveTo>
                <a:lnTo>
                  <a:pt x="159471" y="25643"/>
                </a:lnTo>
                <a:lnTo>
                  <a:pt x="164916" y="26543"/>
                </a:lnTo>
                <a:lnTo>
                  <a:pt x="169942" y="28198"/>
                </a:lnTo>
                <a:lnTo>
                  <a:pt x="170776" y="25643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6" name="Google Shape;366;p50"/>
          <p:cNvSpPr/>
          <p:nvPr/>
        </p:nvSpPr>
        <p:spPr>
          <a:xfrm>
            <a:off x="8617457" y="483363"/>
            <a:ext cx="48000" cy="60300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7" name="Google Shape;367;p50"/>
          <p:cNvSpPr/>
          <p:nvPr/>
        </p:nvSpPr>
        <p:spPr>
          <a:xfrm>
            <a:off x="8477679" y="483363"/>
            <a:ext cx="129600" cy="46200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8" name="Google Shape;368;p50"/>
          <p:cNvSpPr/>
          <p:nvPr/>
        </p:nvSpPr>
        <p:spPr>
          <a:xfrm>
            <a:off x="8419571" y="483363"/>
            <a:ext cx="48000" cy="65700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9" name="Google Shape;369;p50"/>
          <p:cNvSpPr/>
          <p:nvPr/>
        </p:nvSpPr>
        <p:spPr>
          <a:xfrm>
            <a:off x="8587502" y="380557"/>
            <a:ext cx="72000" cy="76800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0" name="Google Shape;370;p50"/>
          <p:cNvSpPr/>
          <p:nvPr/>
        </p:nvSpPr>
        <p:spPr>
          <a:xfrm>
            <a:off x="8527970" y="380557"/>
            <a:ext cx="48600" cy="75000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1" name="Google Shape;371;p50"/>
          <p:cNvSpPr/>
          <p:nvPr/>
        </p:nvSpPr>
        <p:spPr>
          <a:xfrm>
            <a:off x="8490585" y="436432"/>
            <a:ext cx="21958" cy="21113"/>
          </a:xfrm>
          <a:custGeom>
            <a:avLst/>
            <a:gdLst/>
            <a:ahLst/>
            <a:cxnLst/>
            <a:rect l="l" t="t" r="r" b="b"/>
            <a:pathLst>
              <a:path w="48259" h="48259" extrusionOk="0">
                <a:moveTo>
                  <a:pt x="23873" y="0"/>
                </a:moveTo>
                <a:lnTo>
                  <a:pt x="14577" y="1877"/>
                </a:lnTo>
                <a:lnTo>
                  <a:pt x="6989" y="7003"/>
                </a:lnTo>
                <a:lnTo>
                  <a:pt x="1874" y="14617"/>
                </a:lnTo>
                <a:lnTo>
                  <a:pt x="0" y="23957"/>
                </a:lnTo>
                <a:lnTo>
                  <a:pt x="1874" y="33301"/>
                </a:lnTo>
                <a:lnTo>
                  <a:pt x="6989" y="40914"/>
                </a:lnTo>
                <a:lnTo>
                  <a:pt x="14577" y="46038"/>
                </a:lnTo>
                <a:lnTo>
                  <a:pt x="23873" y="47914"/>
                </a:lnTo>
                <a:lnTo>
                  <a:pt x="33246" y="46038"/>
                </a:lnTo>
                <a:lnTo>
                  <a:pt x="40901" y="40914"/>
                </a:lnTo>
                <a:lnTo>
                  <a:pt x="46063" y="33301"/>
                </a:lnTo>
                <a:lnTo>
                  <a:pt x="47956" y="23957"/>
                </a:lnTo>
                <a:lnTo>
                  <a:pt x="46063" y="14617"/>
                </a:lnTo>
                <a:lnTo>
                  <a:pt x="40901" y="7003"/>
                </a:lnTo>
                <a:lnTo>
                  <a:pt x="33246" y="1877"/>
                </a:lnTo>
                <a:lnTo>
                  <a:pt x="23873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2" name="Google Shape;372;p50"/>
          <p:cNvSpPr/>
          <p:nvPr/>
        </p:nvSpPr>
        <p:spPr>
          <a:xfrm>
            <a:off x="8466081" y="349763"/>
            <a:ext cx="0" cy="105569"/>
          </a:xfrm>
          <a:custGeom>
            <a:avLst/>
            <a:gdLst/>
            <a:ahLst/>
            <a:cxnLst/>
            <a:rect l="l" t="t" r="r" b="b"/>
            <a:pathLst>
              <a:path w="120000" h="241300" extrusionOk="0">
                <a:moveTo>
                  <a:pt x="0" y="0"/>
                </a:moveTo>
                <a:lnTo>
                  <a:pt x="0" y="241228"/>
                </a:lnTo>
              </a:path>
            </a:pathLst>
          </a:custGeom>
          <a:noFill/>
          <a:ln w="354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3" name="Google Shape;373;p50"/>
          <p:cNvSpPr/>
          <p:nvPr/>
        </p:nvSpPr>
        <p:spPr>
          <a:xfrm>
            <a:off x="8432409" y="380557"/>
            <a:ext cx="0" cy="75009"/>
          </a:xfrm>
          <a:custGeom>
            <a:avLst/>
            <a:gdLst/>
            <a:ahLst/>
            <a:cxnLst/>
            <a:rect l="l" t="t" r="r" b="b"/>
            <a:pathLst>
              <a:path w="120000" h="171450" extrusionOk="0">
                <a:moveTo>
                  <a:pt x="0" y="0"/>
                </a:moveTo>
                <a:lnTo>
                  <a:pt x="0" y="170884"/>
                </a:lnTo>
              </a:path>
            </a:pathLst>
          </a:custGeom>
          <a:noFill/>
          <a:ln w="355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4" name="Google Shape;374;p50"/>
          <p:cNvSpPr/>
          <p:nvPr/>
        </p:nvSpPr>
        <p:spPr>
          <a:xfrm>
            <a:off x="8421481" y="347127"/>
            <a:ext cx="21958" cy="21113"/>
          </a:xfrm>
          <a:custGeom>
            <a:avLst/>
            <a:gdLst/>
            <a:ahLst/>
            <a:cxnLst/>
            <a:rect l="l" t="t" r="r" b="b"/>
            <a:pathLst>
              <a:path w="48259" h="48259" extrusionOk="0">
                <a:moveTo>
                  <a:pt x="23978" y="0"/>
                </a:moveTo>
                <a:lnTo>
                  <a:pt x="14621" y="1876"/>
                </a:lnTo>
                <a:lnTo>
                  <a:pt x="7002" y="6999"/>
                </a:lnTo>
                <a:lnTo>
                  <a:pt x="1876" y="14612"/>
                </a:lnTo>
                <a:lnTo>
                  <a:pt x="0" y="23957"/>
                </a:lnTo>
                <a:lnTo>
                  <a:pt x="1891" y="33297"/>
                </a:lnTo>
                <a:lnTo>
                  <a:pt x="7041" y="40911"/>
                </a:lnTo>
                <a:lnTo>
                  <a:pt x="14665" y="46037"/>
                </a:lnTo>
                <a:lnTo>
                  <a:pt x="23978" y="47914"/>
                </a:lnTo>
                <a:lnTo>
                  <a:pt x="33335" y="46037"/>
                </a:lnTo>
                <a:lnTo>
                  <a:pt x="40954" y="40911"/>
                </a:lnTo>
                <a:lnTo>
                  <a:pt x="46080" y="33297"/>
                </a:lnTo>
                <a:lnTo>
                  <a:pt x="47956" y="23957"/>
                </a:lnTo>
                <a:lnTo>
                  <a:pt x="46065" y="14612"/>
                </a:lnTo>
                <a:lnTo>
                  <a:pt x="40914" y="6999"/>
                </a:lnTo>
                <a:lnTo>
                  <a:pt x="33290" y="1876"/>
                </a:lnTo>
                <a:lnTo>
                  <a:pt x="23978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5" name="Google Shape;375;p50"/>
          <p:cNvSpPr/>
          <p:nvPr/>
        </p:nvSpPr>
        <p:spPr>
          <a:xfrm>
            <a:off x="8324898" y="378651"/>
            <a:ext cx="81900" cy="78900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6" name="Google Shape;376;p50"/>
          <p:cNvSpPr/>
          <p:nvPr/>
        </p:nvSpPr>
        <p:spPr>
          <a:xfrm>
            <a:off x="8190357" y="378651"/>
            <a:ext cx="121349" cy="76676"/>
          </a:xfrm>
          <a:custGeom>
            <a:avLst/>
            <a:gdLst/>
            <a:ahLst/>
            <a:cxnLst/>
            <a:rect l="l" t="t" r="r" b="b"/>
            <a:pathLst>
              <a:path w="266700" h="175259" extrusionOk="0">
                <a:moveTo>
                  <a:pt x="34972" y="4345"/>
                </a:moveTo>
                <a:lnTo>
                  <a:pt x="0" y="4345"/>
                </a:lnTo>
                <a:lnTo>
                  <a:pt x="0" y="175230"/>
                </a:lnTo>
                <a:lnTo>
                  <a:pt x="34972" y="175230"/>
                </a:lnTo>
                <a:lnTo>
                  <a:pt x="34972" y="75285"/>
                </a:lnTo>
                <a:lnTo>
                  <a:pt x="38166" y="59560"/>
                </a:lnTo>
                <a:lnTo>
                  <a:pt x="46857" y="46719"/>
                </a:lnTo>
                <a:lnTo>
                  <a:pt x="59710" y="38063"/>
                </a:lnTo>
                <a:lnTo>
                  <a:pt x="75390" y="34888"/>
                </a:lnTo>
                <a:lnTo>
                  <a:pt x="255423" y="34888"/>
                </a:lnTo>
                <a:lnTo>
                  <a:pt x="250612" y="27245"/>
                </a:lnTo>
                <a:lnTo>
                  <a:pt x="133304" y="27245"/>
                </a:lnTo>
                <a:lnTo>
                  <a:pt x="123105" y="16324"/>
                </a:lnTo>
                <a:lnTo>
                  <a:pt x="34972" y="16324"/>
                </a:lnTo>
                <a:lnTo>
                  <a:pt x="34972" y="4345"/>
                </a:lnTo>
                <a:close/>
              </a:path>
              <a:path w="266700" h="175259" extrusionOk="0">
                <a:moveTo>
                  <a:pt x="191198" y="34888"/>
                </a:moveTo>
                <a:lnTo>
                  <a:pt x="75390" y="34888"/>
                </a:lnTo>
                <a:lnTo>
                  <a:pt x="91072" y="38079"/>
                </a:lnTo>
                <a:lnTo>
                  <a:pt x="103928" y="46762"/>
                </a:lnTo>
                <a:lnTo>
                  <a:pt x="112623" y="59608"/>
                </a:lnTo>
                <a:lnTo>
                  <a:pt x="115818" y="75285"/>
                </a:lnTo>
                <a:lnTo>
                  <a:pt x="115818" y="175230"/>
                </a:lnTo>
                <a:lnTo>
                  <a:pt x="150686" y="175230"/>
                </a:lnTo>
                <a:lnTo>
                  <a:pt x="150686" y="75285"/>
                </a:lnTo>
                <a:lnTo>
                  <a:pt x="153880" y="59560"/>
                </a:lnTo>
                <a:lnTo>
                  <a:pt x="162578" y="46719"/>
                </a:lnTo>
                <a:lnTo>
                  <a:pt x="175459" y="38063"/>
                </a:lnTo>
                <a:lnTo>
                  <a:pt x="191198" y="34888"/>
                </a:lnTo>
                <a:close/>
              </a:path>
              <a:path w="266700" h="175259" extrusionOk="0">
                <a:moveTo>
                  <a:pt x="255423" y="34888"/>
                </a:moveTo>
                <a:lnTo>
                  <a:pt x="191198" y="34888"/>
                </a:lnTo>
                <a:lnTo>
                  <a:pt x="206878" y="38079"/>
                </a:lnTo>
                <a:lnTo>
                  <a:pt x="219731" y="46762"/>
                </a:lnTo>
                <a:lnTo>
                  <a:pt x="228422" y="59608"/>
                </a:lnTo>
                <a:lnTo>
                  <a:pt x="231615" y="75285"/>
                </a:lnTo>
                <a:lnTo>
                  <a:pt x="231615" y="175230"/>
                </a:lnTo>
                <a:lnTo>
                  <a:pt x="266484" y="175230"/>
                </a:lnTo>
                <a:lnTo>
                  <a:pt x="266484" y="75285"/>
                </a:lnTo>
                <a:lnTo>
                  <a:pt x="261280" y="44196"/>
                </a:lnTo>
                <a:lnTo>
                  <a:pt x="255423" y="34888"/>
                </a:lnTo>
                <a:close/>
              </a:path>
              <a:path w="266700" h="175259" extrusionOk="0">
                <a:moveTo>
                  <a:pt x="193292" y="0"/>
                </a:moveTo>
                <a:lnTo>
                  <a:pt x="176031" y="1911"/>
                </a:lnTo>
                <a:lnTo>
                  <a:pt x="159768" y="7367"/>
                </a:lnTo>
                <a:lnTo>
                  <a:pt x="145270" y="15951"/>
                </a:lnTo>
                <a:lnTo>
                  <a:pt x="133304" y="27245"/>
                </a:lnTo>
                <a:lnTo>
                  <a:pt x="250612" y="27245"/>
                </a:lnTo>
                <a:lnTo>
                  <a:pt x="246344" y="20464"/>
                </a:lnTo>
                <a:lnTo>
                  <a:pt x="223180" y="5321"/>
                </a:lnTo>
                <a:lnTo>
                  <a:pt x="193292" y="0"/>
                </a:lnTo>
                <a:close/>
              </a:path>
              <a:path w="266700" h="175259" extrusionOk="0">
                <a:moveTo>
                  <a:pt x="77390" y="0"/>
                </a:moveTo>
                <a:lnTo>
                  <a:pt x="63322" y="1527"/>
                </a:lnTo>
                <a:lnTo>
                  <a:pt x="51504" y="5433"/>
                </a:lnTo>
                <a:lnTo>
                  <a:pt x="42026" y="10703"/>
                </a:lnTo>
                <a:lnTo>
                  <a:pt x="34972" y="16324"/>
                </a:lnTo>
                <a:lnTo>
                  <a:pt x="123105" y="16324"/>
                </a:lnTo>
                <a:lnTo>
                  <a:pt x="122711" y="15902"/>
                </a:lnTo>
                <a:lnTo>
                  <a:pt x="109898" y="7324"/>
                </a:lnTo>
                <a:lnTo>
                  <a:pt x="94810" y="1895"/>
                </a:lnTo>
                <a:lnTo>
                  <a:pt x="7739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7" name="Google Shape;377;p50"/>
          <p:cNvSpPr/>
          <p:nvPr/>
        </p:nvSpPr>
        <p:spPr>
          <a:xfrm>
            <a:off x="7972473" y="334559"/>
            <a:ext cx="170754" cy="164187"/>
          </a:xfrm>
          <a:custGeom>
            <a:avLst/>
            <a:gdLst/>
            <a:ahLst/>
            <a:cxnLst/>
            <a:rect l="l" t="t" r="r" b="b"/>
            <a:pathLst>
              <a:path w="375284" h="375284" extrusionOk="0">
                <a:moveTo>
                  <a:pt x="187533" y="0"/>
                </a:moveTo>
                <a:lnTo>
                  <a:pt x="137757" y="6707"/>
                </a:lnTo>
                <a:lnTo>
                  <a:pt x="92981" y="25629"/>
                </a:lnTo>
                <a:lnTo>
                  <a:pt x="55011" y="54964"/>
                </a:lnTo>
                <a:lnTo>
                  <a:pt x="25653" y="92911"/>
                </a:lnTo>
                <a:lnTo>
                  <a:pt x="6714" y="137670"/>
                </a:lnTo>
                <a:lnTo>
                  <a:pt x="0" y="187439"/>
                </a:lnTo>
                <a:lnTo>
                  <a:pt x="6724" y="237224"/>
                </a:lnTo>
                <a:lnTo>
                  <a:pt x="25653" y="281939"/>
                </a:lnTo>
                <a:lnTo>
                  <a:pt x="55011" y="319861"/>
                </a:lnTo>
                <a:lnTo>
                  <a:pt x="92981" y="349171"/>
                </a:lnTo>
                <a:lnTo>
                  <a:pt x="137757" y="368074"/>
                </a:lnTo>
                <a:lnTo>
                  <a:pt x="187533" y="374773"/>
                </a:lnTo>
                <a:lnTo>
                  <a:pt x="215646" y="372676"/>
                </a:lnTo>
                <a:lnTo>
                  <a:pt x="242885" y="366457"/>
                </a:lnTo>
                <a:lnTo>
                  <a:pt x="268887" y="356229"/>
                </a:lnTo>
                <a:lnTo>
                  <a:pt x="293289" y="342104"/>
                </a:lnTo>
                <a:lnTo>
                  <a:pt x="293813" y="341769"/>
                </a:lnTo>
                <a:lnTo>
                  <a:pt x="289071" y="336251"/>
                </a:lnTo>
                <a:lnTo>
                  <a:pt x="187533" y="336251"/>
                </a:lnTo>
                <a:lnTo>
                  <a:pt x="140514" y="328643"/>
                </a:lnTo>
                <a:lnTo>
                  <a:pt x="99621" y="307471"/>
                </a:lnTo>
                <a:lnTo>
                  <a:pt x="67338" y="275210"/>
                </a:lnTo>
                <a:lnTo>
                  <a:pt x="46148" y="234335"/>
                </a:lnTo>
                <a:lnTo>
                  <a:pt x="38532" y="187324"/>
                </a:lnTo>
                <a:lnTo>
                  <a:pt x="46148" y="140313"/>
                </a:lnTo>
                <a:lnTo>
                  <a:pt x="67338" y="99441"/>
                </a:lnTo>
                <a:lnTo>
                  <a:pt x="99621" y="67183"/>
                </a:lnTo>
                <a:lnTo>
                  <a:pt x="140514" y="46013"/>
                </a:lnTo>
                <a:lnTo>
                  <a:pt x="187533" y="38407"/>
                </a:lnTo>
                <a:lnTo>
                  <a:pt x="298709" y="38407"/>
                </a:lnTo>
                <a:lnTo>
                  <a:pt x="282155" y="25624"/>
                </a:lnTo>
                <a:lnTo>
                  <a:pt x="237353" y="6706"/>
                </a:lnTo>
                <a:lnTo>
                  <a:pt x="187533" y="0"/>
                </a:lnTo>
                <a:close/>
              </a:path>
              <a:path w="375284" h="375284" extrusionOk="0">
                <a:moveTo>
                  <a:pt x="268578" y="312398"/>
                </a:moveTo>
                <a:lnTo>
                  <a:pt x="268054" y="312629"/>
                </a:lnTo>
                <a:lnTo>
                  <a:pt x="249352" y="322813"/>
                </a:lnTo>
                <a:lnTo>
                  <a:pt x="229525" y="330212"/>
                </a:lnTo>
                <a:lnTo>
                  <a:pt x="208833" y="334725"/>
                </a:lnTo>
                <a:lnTo>
                  <a:pt x="187533" y="336251"/>
                </a:lnTo>
                <a:lnTo>
                  <a:pt x="289071" y="336251"/>
                </a:lnTo>
                <a:lnTo>
                  <a:pt x="268578" y="312398"/>
                </a:lnTo>
                <a:close/>
              </a:path>
              <a:path w="375284" h="375284" extrusionOk="0">
                <a:moveTo>
                  <a:pt x="359257" y="254149"/>
                </a:moveTo>
                <a:lnTo>
                  <a:pt x="254651" y="254149"/>
                </a:lnTo>
                <a:lnTo>
                  <a:pt x="263675" y="265139"/>
                </a:lnTo>
                <a:lnTo>
                  <a:pt x="274770" y="273627"/>
                </a:lnTo>
                <a:lnTo>
                  <a:pt x="287536" y="279363"/>
                </a:lnTo>
                <a:lnTo>
                  <a:pt x="301571" y="282096"/>
                </a:lnTo>
                <a:lnTo>
                  <a:pt x="305016" y="282336"/>
                </a:lnTo>
                <a:lnTo>
                  <a:pt x="306692" y="282336"/>
                </a:lnTo>
                <a:lnTo>
                  <a:pt x="344701" y="269531"/>
                </a:lnTo>
                <a:lnTo>
                  <a:pt x="359257" y="254149"/>
                </a:lnTo>
                <a:close/>
              </a:path>
              <a:path w="375284" h="375284" extrusionOk="0">
                <a:moveTo>
                  <a:pt x="187428" y="92541"/>
                </a:moveTo>
                <a:lnTo>
                  <a:pt x="150563" y="100002"/>
                </a:lnTo>
                <a:lnTo>
                  <a:pt x="120402" y="120335"/>
                </a:lnTo>
                <a:lnTo>
                  <a:pt x="100037" y="150467"/>
                </a:lnTo>
                <a:lnTo>
                  <a:pt x="92562" y="187324"/>
                </a:lnTo>
                <a:lnTo>
                  <a:pt x="100037" y="224179"/>
                </a:lnTo>
                <a:lnTo>
                  <a:pt x="120402" y="254307"/>
                </a:lnTo>
                <a:lnTo>
                  <a:pt x="150563" y="274637"/>
                </a:lnTo>
                <a:lnTo>
                  <a:pt x="187428" y="282096"/>
                </a:lnTo>
                <a:lnTo>
                  <a:pt x="206148" y="280256"/>
                </a:lnTo>
                <a:lnTo>
                  <a:pt x="223867" y="274860"/>
                </a:lnTo>
                <a:lnTo>
                  <a:pt x="240172" y="266096"/>
                </a:lnTo>
                <a:lnTo>
                  <a:pt x="254651" y="254149"/>
                </a:lnTo>
                <a:lnTo>
                  <a:pt x="359257" y="254149"/>
                </a:lnTo>
                <a:lnTo>
                  <a:pt x="359364" y="254015"/>
                </a:lnTo>
                <a:lnTo>
                  <a:pt x="364849" y="244449"/>
                </a:lnTo>
                <a:lnTo>
                  <a:pt x="365097" y="243814"/>
                </a:lnTo>
                <a:lnTo>
                  <a:pt x="304598" y="243814"/>
                </a:lnTo>
                <a:lnTo>
                  <a:pt x="304125" y="243699"/>
                </a:lnTo>
                <a:lnTo>
                  <a:pt x="187533" y="243699"/>
                </a:lnTo>
                <a:lnTo>
                  <a:pt x="165611" y="239266"/>
                </a:lnTo>
                <a:lnTo>
                  <a:pt x="147704" y="227181"/>
                </a:lnTo>
                <a:lnTo>
                  <a:pt x="135629" y="209261"/>
                </a:lnTo>
                <a:lnTo>
                  <a:pt x="131200" y="187324"/>
                </a:lnTo>
                <a:lnTo>
                  <a:pt x="135629" y="165382"/>
                </a:lnTo>
                <a:lnTo>
                  <a:pt x="147704" y="147462"/>
                </a:lnTo>
                <a:lnTo>
                  <a:pt x="165611" y="135379"/>
                </a:lnTo>
                <a:lnTo>
                  <a:pt x="187533" y="130948"/>
                </a:lnTo>
                <a:lnTo>
                  <a:pt x="261659" y="130948"/>
                </a:lnTo>
                <a:lnTo>
                  <a:pt x="254494" y="120335"/>
                </a:lnTo>
                <a:lnTo>
                  <a:pt x="224338" y="100002"/>
                </a:lnTo>
                <a:lnTo>
                  <a:pt x="187428" y="92541"/>
                </a:lnTo>
                <a:close/>
              </a:path>
              <a:path w="375284" h="375284" extrusionOk="0">
                <a:moveTo>
                  <a:pt x="298709" y="38407"/>
                </a:moveTo>
                <a:lnTo>
                  <a:pt x="187533" y="38407"/>
                </a:lnTo>
                <a:lnTo>
                  <a:pt x="234603" y="46013"/>
                </a:lnTo>
                <a:lnTo>
                  <a:pt x="275527" y="67183"/>
                </a:lnTo>
                <a:lnTo>
                  <a:pt x="307826" y="99441"/>
                </a:lnTo>
                <a:lnTo>
                  <a:pt x="329022" y="140313"/>
                </a:lnTo>
                <a:lnTo>
                  <a:pt x="336638" y="187324"/>
                </a:lnTo>
                <a:lnTo>
                  <a:pt x="336421" y="195340"/>
                </a:lnTo>
                <a:lnTo>
                  <a:pt x="320919" y="239174"/>
                </a:lnTo>
                <a:lnTo>
                  <a:pt x="304598" y="243814"/>
                </a:lnTo>
                <a:lnTo>
                  <a:pt x="365097" y="243814"/>
                </a:lnTo>
                <a:lnTo>
                  <a:pt x="368994" y="233835"/>
                </a:lnTo>
                <a:lnTo>
                  <a:pt x="371088" y="225961"/>
                </a:lnTo>
                <a:lnTo>
                  <a:pt x="371088" y="225731"/>
                </a:lnTo>
                <a:lnTo>
                  <a:pt x="372858" y="216789"/>
                </a:lnTo>
                <a:lnTo>
                  <a:pt x="374098" y="207583"/>
                </a:lnTo>
                <a:lnTo>
                  <a:pt x="374828" y="197850"/>
                </a:lnTo>
                <a:lnTo>
                  <a:pt x="375067" y="187324"/>
                </a:lnTo>
                <a:lnTo>
                  <a:pt x="368396" y="137603"/>
                </a:lnTo>
                <a:lnTo>
                  <a:pt x="349483" y="92877"/>
                </a:lnTo>
                <a:lnTo>
                  <a:pt x="320134" y="54949"/>
                </a:lnTo>
                <a:lnTo>
                  <a:pt x="298709" y="38407"/>
                </a:lnTo>
                <a:close/>
              </a:path>
              <a:path w="375284" h="375284" extrusionOk="0">
                <a:moveTo>
                  <a:pt x="261659" y="130948"/>
                </a:moveTo>
                <a:lnTo>
                  <a:pt x="187533" y="130948"/>
                </a:lnTo>
                <a:lnTo>
                  <a:pt x="209517" y="135397"/>
                </a:lnTo>
                <a:lnTo>
                  <a:pt x="227459" y="147509"/>
                </a:lnTo>
                <a:lnTo>
                  <a:pt x="239549" y="165435"/>
                </a:lnTo>
                <a:lnTo>
                  <a:pt x="243982" y="187324"/>
                </a:lnTo>
                <a:lnTo>
                  <a:pt x="239549" y="209261"/>
                </a:lnTo>
                <a:lnTo>
                  <a:pt x="227459" y="227181"/>
                </a:lnTo>
                <a:lnTo>
                  <a:pt x="209517" y="239266"/>
                </a:lnTo>
                <a:lnTo>
                  <a:pt x="187533" y="243699"/>
                </a:lnTo>
                <a:lnTo>
                  <a:pt x="304125" y="243699"/>
                </a:lnTo>
                <a:lnTo>
                  <a:pt x="296844" y="241924"/>
                </a:lnTo>
                <a:lnTo>
                  <a:pt x="289664" y="237200"/>
                </a:lnTo>
                <a:lnTo>
                  <a:pt x="284400" y="229329"/>
                </a:lnTo>
                <a:lnTo>
                  <a:pt x="282295" y="217857"/>
                </a:lnTo>
                <a:lnTo>
                  <a:pt x="282295" y="187324"/>
                </a:lnTo>
                <a:lnTo>
                  <a:pt x="274834" y="150467"/>
                </a:lnTo>
                <a:lnTo>
                  <a:pt x="261659" y="130948"/>
                </a:lnTo>
                <a:close/>
              </a:path>
            </a:pathLst>
          </a:custGeom>
          <a:solidFill>
            <a:srgbClr val="FB2C3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8" name="Google Shape;378;p50"/>
          <p:cNvSpPr/>
          <p:nvPr/>
        </p:nvSpPr>
        <p:spPr>
          <a:xfrm>
            <a:off x="476250" y="335215"/>
            <a:ext cx="162086" cy="155852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9" name="Google Shape;379;p50"/>
          <p:cNvSpPr/>
          <p:nvPr/>
        </p:nvSpPr>
        <p:spPr>
          <a:xfrm>
            <a:off x="614362" y="380811"/>
            <a:ext cx="124238" cy="119459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0" name="Google Shape;380;p50"/>
          <p:cNvSpPr/>
          <p:nvPr/>
        </p:nvSpPr>
        <p:spPr>
          <a:xfrm>
            <a:off x="571500" y="338137"/>
            <a:ext cx="121060" cy="116403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1" name="Google Shape;381;p50"/>
          <p:cNvSpPr/>
          <p:nvPr/>
        </p:nvSpPr>
        <p:spPr>
          <a:xfrm>
            <a:off x="571500" y="326031"/>
            <a:ext cx="181156" cy="174188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2" name="Google Shape;382;p50"/>
          <p:cNvSpPr/>
          <p:nvPr/>
        </p:nvSpPr>
        <p:spPr>
          <a:xfrm>
            <a:off x="863226" y="360793"/>
            <a:ext cx="2423100" cy="144300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3" name="Google Shape;383;p50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384" name="Google Shape;384;p50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385" name="Google Shape;385;p50"/>
          <p:cNvSpPr txBox="1">
            <a:spLocks noGrp="1"/>
          </p:cNvSpPr>
          <p:nvPr>
            <p:ph type="sldNum" idx="12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52"/>
          <p:cNvSpPr txBox="1">
            <a:spLocks noGrp="1"/>
          </p:cNvSpPr>
          <p:nvPr>
            <p:ph type="title"/>
          </p:nvPr>
        </p:nvSpPr>
        <p:spPr>
          <a:xfrm>
            <a:off x="577576" y="981527"/>
            <a:ext cx="7989000" cy="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3000" b="1" i="0">
                <a:solidFill>
                  <a:srgbClr val="1D1D1B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394" name="Google Shape;394;p52"/>
          <p:cNvSpPr txBox="1">
            <a:spLocks noGrp="1"/>
          </p:cNvSpPr>
          <p:nvPr>
            <p:ph type="body" idx="1"/>
          </p:nvPr>
        </p:nvSpPr>
        <p:spPr>
          <a:xfrm>
            <a:off x="540515" y="1675742"/>
            <a:ext cx="8063100" cy="30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Char char="●"/>
              <a:defRPr sz="1500" b="0" i="0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lvl="1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Char char="○"/>
              <a:defRPr/>
            </a:lvl2pPr>
            <a:lvl3pPr marL="1371600" lvl="2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Char char="■"/>
              <a:defRPr/>
            </a:lvl3pPr>
            <a:lvl4pPr marL="1828800" lvl="3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Char char="●"/>
              <a:defRPr/>
            </a:lvl4pPr>
            <a:lvl5pPr marL="2286000" lvl="4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Char char="○"/>
              <a:defRPr/>
            </a:lvl5pPr>
            <a:lvl6pPr marL="2743200" lvl="5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Char char="■"/>
              <a:defRPr/>
            </a:lvl6pPr>
            <a:lvl7pPr marL="3200400" lvl="6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Char char="●"/>
              <a:defRPr/>
            </a:lvl7pPr>
            <a:lvl8pPr marL="3657600" lvl="7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Char char="○"/>
              <a:defRPr/>
            </a:lvl8pPr>
            <a:lvl9pPr marL="4114800" lvl="8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Char char="■"/>
              <a:defRPr/>
            </a:lvl9pPr>
          </a:lstStyle>
          <a:p>
            <a:endParaRPr/>
          </a:p>
        </p:txBody>
      </p:sp>
      <p:sp>
        <p:nvSpPr>
          <p:cNvPr id="395" name="Google Shape;395;p52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396" name="Google Shape;396;p52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397" name="Google Shape;397;p52"/>
          <p:cNvSpPr txBox="1">
            <a:spLocks noGrp="1"/>
          </p:cNvSpPr>
          <p:nvPr>
            <p:ph type="sldNum" idx="12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53"/>
          <p:cNvSpPr txBox="1">
            <a:spLocks noGrp="1"/>
          </p:cNvSpPr>
          <p:nvPr>
            <p:ph type="ctrTitle"/>
          </p:nvPr>
        </p:nvSpPr>
        <p:spPr>
          <a:xfrm>
            <a:off x="470478" y="981712"/>
            <a:ext cx="8203200" cy="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0" i="0">
                <a:solidFill>
                  <a:schemeClr val="dk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400" name="Google Shape;400;p53"/>
          <p:cNvSpPr txBox="1">
            <a:spLocks noGrp="1"/>
          </p:cNvSpPr>
          <p:nvPr>
            <p:ph type="subTitle" idx="1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401" name="Google Shape;401;p53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402" name="Google Shape;402;p53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403" name="Google Shape;403;p53"/>
          <p:cNvSpPr txBox="1">
            <a:spLocks noGrp="1"/>
          </p:cNvSpPr>
          <p:nvPr>
            <p:ph type="sldNum" idx="12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54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406" name="Google Shape;406;p54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407" name="Google Shape;407;p54"/>
          <p:cNvSpPr txBox="1">
            <a:spLocks noGrp="1"/>
          </p:cNvSpPr>
          <p:nvPr>
            <p:ph type="sldNum" idx="12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55"/>
          <p:cNvSpPr txBox="1">
            <a:spLocks noGrp="1"/>
          </p:cNvSpPr>
          <p:nvPr>
            <p:ph type="title"/>
          </p:nvPr>
        </p:nvSpPr>
        <p:spPr>
          <a:xfrm>
            <a:off x="577576" y="981527"/>
            <a:ext cx="7989000" cy="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3000" b="1" i="0">
                <a:solidFill>
                  <a:srgbClr val="1D1D1B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410" name="Google Shape;410;p55"/>
          <p:cNvSpPr txBox="1">
            <a:spLocks noGrp="1"/>
          </p:cNvSpPr>
          <p:nvPr>
            <p:ph type="body" idx="1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marL="91440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marL="137160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marL="182880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marL="228600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marL="274320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marL="320040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marL="365760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marL="411480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411" name="Google Shape;411;p55"/>
          <p:cNvSpPr txBox="1">
            <a:spLocks noGrp="1"/>
          </p:cNvSpPr>
          <p:nvPr>
            <p:ph type="body" idx="2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marL="91440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marL="137160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marL="182880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marL="228600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marL="274320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marL="320040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marL="365760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marL="411480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412" name="Google Shape;412;p55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413" name="Google Shape;413;p55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414" name="Google Shape;414;p55"/>
          <p:cNvSpPr txBox="1">
            <a:spLocks noGrp="1"/>
          </p:cNvSpPr>
          <p:nvPr>
            <p:ph type="sldNum" idx="12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56"/>
          <p:cNvSpPr txBox="1">
            <a:spLocks noGrp="1"/>
          </p:cNvSpPr>
          <p:nvPr>
            <p:ph type="title"/>
          </p:nvPr>
        </p:nvSpPr>
        <p:spPr>
          <a:xfrm>
            <a:off x="577576" y="981527"/>
            <a:ext cx="7989000" cy="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3000" b="1" i="0">
                <a:solidFill>
                  <a:srgbClr val="1D1D1B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417" name="Google Shape;417;p56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418" name="Google Shape;418;p56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419" name="Google Shape;419;p56"/>
          <p:cNvSpPr txBox="1">
            <a:spLocks noGrp="1"/>
          </p:cNvSpPr>
          <p:nvPr>
            <p:ph type="sldNum" idx="12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21.xml"/><Relationship Id="rId4" Type="http://schemas.openxmlformats.org/officeDocument/2006/relationships/slideLayout" Target="../slideLayouts/slideLayout20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theme" Target="../theme/theme4.xml"/><Relationship Id="rId3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5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1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6" Type="http://schemas.openxmlformats.org/officeDocument/2006/relationships/theme" Target="../theme/theme5.xml"/><Relationship Id="rId5" Type="http://schemas.openxmlformats.org/officeDocument/2006/relationships/slideLayout" Target="../slideLayouts/slideLayout33.xml"/><Relationship Id="rId4" Type="http://schemas.openxmlformats.org/officeDocument/2006/relationships/slideLayout" Target="../slideLayouts/slideLayout32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6.xml"/><Relationship Id="rId7" Type="http://schemas.openxmlformats.org/officeDocument/2006/relationships/image" Target="../media/image30.png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theme" Target="../theme/theme6.xml"/><Relationship Id="rId5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7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1.xml"/><Relationship Id="rId2" Type="http://schemas.openxmlformats.org/officeDocument/2006/relationships/slideLayout" Target="../slideLayouts/slideLayout40.xml"/><Relationship Id="rId1" Type="http://schemas.openxmlformats.org/officeDocument/2006/relationships/slideLayout" Target="../slideLayouts/slideLayout39.xml"/><Relationship Id="rId6" Type="http://schemas.openxmlformats.org/officeDocument/2006/relationships/theme" Target="../theme/theme7.xml"/><Relationship Id="rId5" Type="http://schemas.openxmlformats.org/officeDocument/2006/relationships/slideLayout" Target="../slideLayouts/slideLayout43.xml"/><Relationship Id="rId4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/>
          <p:nvPr/>
        </p:nvSpPr>
        <p:spPr>
          <a:xfrm>
            <a:off x="0" y="0"/>
            <a:ext cx="9144000" cy="514290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52" name="Google Shape;52;p13"/>
          <p:cNvSpPr txBox="1">
            <a:spLocks noGrp="1"/>
          </p:cNvSpPr>
          <p:nvPr>
            <p:ph type="title"/>
          </p:nvPr>
        </p:nvSpPr>
        <p:spPr>
          <a:xfrm>
            <a:off x="468120" y="1716429"/>
            <a:ext cx="8207700" cy="16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59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2pPr>
            <a:lvl3pPr lvl="2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3pPr>
            <a:lvl4pPr lvl="3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4pPr>
            <a:lvl5pPr lvl="4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5pPr>
            <a:lvl6pPr lvl="5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6pPr>
            <a:lvl7pPr lvl="6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7pPr>
            <a:lvl8pPr lvl="7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8pPr>
            <a:lvl9pPr lvl="8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body" idx="1"/>
          </p:nvPr>
        </p:nvSpPr>
        <p:spPr>
          <a:xfrm>
            <a:off x="457200" y="1183005"/>
            <a:ext cx="8229600" cy="33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>
                <a:solidFill>
                  <a:srgbClr val="888888"/>
                </a:solidFill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>
                <a:solidFill>
                  <a:srgbClr val="888888"/>
                </a:solidFill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/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sldNum" idx="12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800">
                <a:solidFill>
                  <a:srgbClr val="888888"/>
                </a:solidFill>
              </a:defRPr>
            </a:lvl1pPr>
            <a:lvl2pPr marL="0" marR="0" lvl="1" indent="0" algn="r" rtl="0">
              <a:spcBef>
                <a:spcPts val="0"/>
              </a:spcBef>
              <a:buNone/>
              <a:defRPr sz="800">
                <a:solidFill>
                  <a:srgbClr val="888888"/>
                </a:solidFill>
              </a:defRPr>
            </a:lvl2pPr>
            <a:lvl3pPr marL="0" marR="0" lvl="2" indent="0" algn="r" rtl="0">
              <a:spcBef>
                <a:spcPts val="0"/>
              </a:spcBef>
              <a:buNone/>
              <a:defRPr sz="800">
                <a:solidFill>
                  <a:srgbClr val="888888"/>
                </a:solidFill>
              </a:defRPr>
            </a:lvl3pPr>
            <a:lvl4pPr marL="0" marR="0" lvl="3" indent="0" algn="r" rtl="0">
              <a:spcBef>
                <a:spcPts val="0"/>
              </a:spcBef>
              <a:buNone/>
              <a:defRPr sz="800">
                <a:solidFill>
                  <a:srgbClr val="888888"/>
                </a:solidFill>
              </a:defRPr>
            </a:lvl4pPr>
            <a:lvl5pPr marL="0" marR="0" lvl="4" indent="0" algn="r" rtl="0">
              <a:spcBef>
                <a:spcPts val="0"/>
              </a:spcBef>
              <a:buNone/>
              <a:defRPr sz="800">
                <a:solidFill>
                  <a:srgbClr val="888888"/>
                </a:solidFill>
              </a:defRPr>
            </a:lvl5pPr>
            <a:lvl6pPr marL="0" marR="0" lvl="5" indent="0" algn="r" rtl="0">
              <a:spcBef>
                <a:spcPts val="0"/>
              </a:spcBef>
              <a:buNone/>
              <a:defRPr sz="800">
                <a:solidFill>
                  <a:srgbClr val="888888"/>
                </a:solidFill>
              </a:defRPr>
            </a:lvl6pPr>
            <a:lvl7pPr marL="0" marR="0" lvl="6" indent="0" algn="r" rtl="0">
              <a:spcBef>
                <a:spcPts val="0"/>
              </a:spcBef>
              <a:buNone/>
              <a:defRPr sz="800">
                <a:solidFill>
                  <a:srgbClr val="888888"/>
                </a:solidFill>
              </a:defRPr>
            </a:lvl7pPr>
            <a:lvl8pPr marL="0" marR="0" lvl="7" indent="0" algn="r" rtl="0">
              <a:spcBef>
                <a:spcPts val="0"/>
              </a:spcBef>
              <a:buNone/>
              <a:defRPr sz="800">
                <a:solidFill>
                  <a:srgbClr val="888888"/>
                </a:solidFill>
              </a:defRPr>
            </a:lvl8pPr>
            <a:lvl9pPr marL="0" marR="0" lvl="8" indent="0" algn="r" rtl="0">
              <a:spcBef>
                <a:spcPts val="0"/>
              </a:spcBef>
              <a:buNone/>
              <a:defRPr sz="8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600">
              <a:solidFill>
                <a:srgbClr val="000000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9"/>
          <p:cNvSpPr txBox="1">
            <a:spLocks noGrp="1"/>
          </p:cNvSpPr>
          <p:nvPr>
            <p:ph type="title"/>
          </p:nvPr>
        </p:nvSpPr>
        <p:spPr>
          <a:xfrm>
            <a:off x="1280609" y="1073114"/>
            <a:ext cx="6582600" cy="2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15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" name="Google Shape;87;p19"/>
          <p:cNvSpPr txBox="1">
            <a:spLocks noGrp="1"/>
          </p:cNvSpPr>
          <p:nvPr>
            <p:ph type="body" idx="1"/>
          </p:nvPr>
        </p:nvSpPr>
        <p:spPr>
          <a:xfrm>
            <a:off x="475985" y="1852506"/>
            <a:ext cx="8192100" cy="288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8" name="Google Shape;88;p19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" name="Google Shape;89;p19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" name="Google Shape;90;p19"/>
          <p:cNvSpPr txBox="1">
            <a:spLocks noGrp="1"/>
          </p:cNvSpPr>
          <p:nvPr>
            <p:ph type="sldNum" idx="12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600">
              <a:solidFill>
                <a:srgbClr val="000000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1"/>
          <p:cNvSpPr txBox="1">
            <a:spLocks noGrp="1"/>
          </p:cNvSpPr>
          <p:nvPr>
            <p:ph type="title"/>
          </p:nvPr>
        </p:nvSpPr>
        <p:spPr>
          <a:xfrm>
            <a:off x="516555" y="986485"/>
            <a:ext cx="8110800" cy="10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5" name="Google Shape;185;p31"/>
          <p:cNvSpPr txBox="1">
            <a:spLocks noGrp="1"/>
          </p:cNvSpPr>
          <p:nvPr>
            <p:ph type="body" idx="1"/>
          </p:nvPr>
        </p:nvSpPr>
        <p:spPr>
          <a:xfrm>
            <a:off x="475231" y="1557772"/>
            <a:ext cx="8193600" cy="24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6" name="Google Shape;186;p31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7" name="Google Shape;187;p31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8" name="Google Shape;188;p31"/>
          <p:cNvSpPr txBox="1">
            <a:spLocks noGrp="1"/>
          </p:cNvSpPr>
          <p:nvPr>
            <p:ph type="sldNum" idx="12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600">
              <a:solidFill>
                <a:srgbClr val="000000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9"/>
          <p:cNvSpPr txBox="1">
            <a:spLocks noGrp="1"/>
          </p:cNvSpPr>
          <p:nvPr>
            <p:ph type="title"/>
          </p:nvPr>
        </p:nvSpPr>
        <p:spPr>
          <a:xfrm>
            <a:off x="1280609" y="1073114"/>
            <a:ext cx="6582600" cy="2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15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2pPr>
            <a:lvl3pPr lvl="2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3pPr>
            <a:lvl4pPr lvl="3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4pPr>
            <a:lvl5pPr lvl="4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5pPr>
            <a:lvl6pPr lvl="5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6pPr>
            <a:lvl7pPr lvl="6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7pPr>
            <a:lvl8pPr lvl="7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8pPr>
            <a:lvl9pPr lvl="8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9pPr>
          </a:lstStyle>
          <a:p>
            <a:endParaRPr/>
          </a:p>
        </p:txBody>
      </p:sp>
      <p:sp>
        <p:nvSpPr>
          <p:cNvPr id="289" name="Google Shape;289;p39"/>
          <p:cNvSpPr txBox="1">
            <a:spLocks noGrp="1"/>
          </p:cNvSpPr>
          <p:nvPr>
            <p:ph type="body" idx="1"/>
          </p:nvPr>
        </p:nvSpPr>
        <p:spPr>
          <a:xfrm>
            <a:off x="475985" y="1852506"/>
            <a:ext cx="8192100" cy="288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90" name="Google Shape;290;p39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>
                <a:solidFill>
                  <a:srgbClr val="888888"/>
                </a:solidFill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/>
            </a:lvl9pPr>
          </a:lstStyle>
          <a:p>
            <a:endParaRPr/>
          </a:p>
        </p:txBody>
      </p:sp>
      <p:sp>
        <p:nvSpPr>
          <p:cNvPr id="291" name="Google Shape;291;p39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>
                <a:solidFill>
                  <a:srgbClr val="888888"/>
                </a:solidFill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/>
            </a:lvl9pPr>
          </a:lstStyle>
          <a:p>
            <a:endParaRPr/>
          </a:p>
        </p:txBody>
      </p:sp>
      <p:sp>
        <p:nvSpPr>
          <p:cNvPr id="292" name="Google Shape;292;p39"/>
          <p:cNvSpPr txBox="1">
            <a:spLocks noGrp="1"/>
          </p:cNvSpPr>
          <p:nvPr>
            <p:ph type="sldNum" idx="12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888888"/>
                </a:solidFill>
              </a:defRPr>
            </a:lvl1pPr>
            <a:lvl2pPr marL="0" marR="0" lvl="1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888888"/>
                </a:solidFill>
              </a:defRPr>
            </a:lvl2pPr>
            <a:lvl3pPr marL="0" marR="0" lvl="2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888888"/>
                </a:solidFill>
              </a:defRPr>
            </a:lvl3pPr>
            <a:lvl4pPr marL="0" marR="0" lvl="3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888888"/>
                </a:solidFill>
              </a:defRPr>
            </a:lvl4pPr>
            <a:lvl5pPr marL="0" marR="0" lvl="4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888888"/>
                </a:solidFill>
              </a:defRPr>
            </a:lvl5pPr>
            <a:lvl6pPr marL="0" marR="0" lvl="5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888888"/>
                </a:solidFill>
              </a:defRPr>
            </a:lvl6pPr>
            <a:lvl7pPr marL="0" marR="0" lvl="6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888888"/>
                </a:solidFill>
              </a:defRPr>
            </a:lvl7pPr>
            <a:lvl8pPr marL="0" marR="0" lvl="7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888888"/>
                </a:solidFill>
              </a:defRPr>
            </a:lvl8pPr>
            <a:lvl9pPr marL="0" marR="0" lvl="8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600">
              <a:solidFill>
                <a:srgbClr val="000000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5"/>
          <p:cNvSpPr/>
          <p:nvPr/>
        </p:nvSpPr>
        <p:spPr>
          <a:xfrm>
            <a:off x="0" y="0"/>
            <a:ext cx="9144000" cy="514290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3" name="Google Shape;323;p45"/>
          <p:cNvSpPr txBox="1">
            <a:spLocks noGrp="1"/>
          </p:cNvSpPr>
          <p:nvPr>
            <p:ph type="title"/>
          </p:nvPr>
        </p:nvSpPr>
        <p:spPr>
          <a:xfrm>
            <a:off x="470473" y="1830385"/>
            <a:ext cx="8203200" cy="147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52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2pPr>
            <a:lvl3pPr lvl="2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3pPr>
            <a:lvl4pPr lvl="3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4pPr>
            <a:lvl5pPr lvl="4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5pPr>
            <a:lvl6pPr lvl="5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6pPr>
            <a:lvl7pPr lvl="6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7pPr>
            <a:lvl8pPr lvl="7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8pPr>
            <a:lvl9pPr lvl="8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9pPr>
          </a:lstStyle>
          <a:p>
            <a:endParaRPr/>
          </a:p>
        </p:txBody>
      </p:sp>
      <p:sp>
        <p:nvSpPr>
          <p:cNvPr id="324" name="Google Shape;324;p45"/>
          <p:cNvSpPr txBox="1">
            <a:spLocks noGrp="1"/>
          </p:cNvSpPr>
          <p:nvPr>
            <p:ph type="body" idx="1"/>
          </p:nvPr>
        </p:nvSpPr>
        <p:spPr>
          <a:xfrm>
            <a:off x="457200" y="1183005"/>
            <a:ext cx="8229600" cy="33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5" name="Google Shape;325;p45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6" name="Google Shape;326;p45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7" name="Google Shape;327;p45"/>
          <p:cNvSpPr txBox="1">
            <a:spLocks noGrp="1"/>
          </p:cNvSpPr>
          <p:nvPr>
            <p:ph type="sldNum" idx="12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b="0" u="none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51"/>
          <p:cNvSpPr txBox="1">
            <a:spLocks noGrp="1"/>
          </p:cNvSpPr>
          <p:nvPr>
            <p:ph type="title"/>
          </p:nvPr>
        </p:nvSpPr>
        <p:spPr>
          <a:xfrm>
            <a:off x="577576" y="981527"/>
            <a:ext cx="7989000" cy="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3000" b="1" i="0" u="none" strike="noStrike" cap="none">
                <a:solidFill>
                  <a:srgbClr val="1D1D1B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8" name="Google Shape;388;p51"/>
          <p:cNvSpPr txBox="1">
            <a:spLocks noGrp="1"/>
          </p:cNvSpPr>
          <p:nvPr>
            <p:ph type="body" idx="1"/>
          </p:nvPr>
        </p:nvSpPr>
        <p:spPr>
          <a:xfrm>
            <a:off x="540515" y="1675742"/>
            <a:ext cx="8063100" cy="25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1500" b="0" i="0" u="none" strike="noStrike" cap="none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9" name="Google Shape;389;p51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0" name="Google Shape;390;p51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1" name="Google Shape;391;p51"/>
          <p:cNvSpPr txBox="1">
            <a:spLocks noGrp="1"/>
          </p:cNvSpPr>
          <p:nvPr>
            <p:ph type="sldNum" idx="12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600">
              <a:solidFill>
                <a:srgbClr val="000000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6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6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7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6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7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10" Type="http://schemas.openxmlformats.org/officeDocument/2006/relationships/image" Target="../media/image53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7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74.jp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hyperlink" Target="https://university.hygger.io/prioritization-techniques/buy-a-feature-gaming-method" TargetMode="External"/><Relationship Id="rId3" Type="http://schemas.openxmlformats.org/officeDocument/2006/relationships/image" Target="../media/image67.png"/><Relationship Id="rId7" Type="http://schemas.openxmlformats.org/officeDocument/2006/relationships/hyperlink" Target="https://university.hygger.io/prioritization-techniques/moscow-prioritization-method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2.xml"/><Relationship Id="rId6" Type="http://schemas.openxmlformats.org/officeDocument/2006/relationships/hyperlink" Target="https://university.hygger.io/prioritization-techniques/kano-methodology" TargetMode="External"/><Relationship Id="rId11" Type="http://schemas.openxmlformats.org/officeDocument/2006/relationships/hyperlink" Target="https://measuringu.com/qfd-ui/" TargetMode="External"/><Relationship Id="rId5" Type="http://schemas.openxmlformats.org/officeDocument/2006/relationships/hyperlink" Target="https://university.hygger.io/prioritization-techniques/value-vs-cost-and-value-vs-complexity" TargetMode="External"/><Relationship Id="rId10" Type="http://schemas.openxmlformats.org/officeDocument/2006/relationships/hyperlink" Target="https://university.hygger.io/prioritization-techniques/kj-methodology" TargetMode="External"/><Relationship Id="rId4" Type="http://schemas.openxmlformats.org/officeDocument/2006/relationships/hyperlink" Target="https://university.hygger.io/en/articles/2462155-weighted-scoring" TargetMode="External"/><Relationship Id="rId9" Type="http://schemas.openxmlformats.org/officeDocument/2006/relationships/hyperlink" Target="https://university.hygger.io/prioritization-techniques/feature-buckets-method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6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6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6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6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57.png"/><Relationship Id="rId11" Type="http://schemas.openxmlformats.org/officeDocument/2006/relationships/image" Target="../media/image62.JPG"/><Relationship Id="rId5" Type="http://schemas.openxmlformats.org/officeDocument/2006/relationships/image" Target="../media/image56.png"/><Relationship Id="rId10" Type="http://schemas.openxmlformats.org/officeDocument/2006/relationships/image" Target="../media/image61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7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57.png"/><Relationship Id="rId11" Type="http://schemas.openxmlformats.org/officeDocument/2006/relationships/image" Target="../media/image77.png"/><Relationship Id="rId5" Type="http://schemas.openxmlformats.org/officeDocument/2006/relationships/image" Target="../media/image56.png"/><Relationship Id="rId10" Type="http://schemas.openxmlformats.org/officeDocument/2006/relationships/hyperlink" Target="https://docs.google.com/spreadsheets/d/1jXjCvuHQaKc2rI2NvnmZDO_6wOvwk1mwL_vsOwlKKVw/edit?usp=sharing" TargetMode="External"/><Relationship Id="rId4" Type="http://schemas.openxmlformats.org/officeDocument/2006/relationships/image" Target="../media/image55.png"/><Relationship Id="rId9" Type="http://schemas.openxmlformats.org/officeDocument/2006/relationships/image" Target="../media/image6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6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6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6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6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57"/>
          <p:cNvSpPr txBox="1">
            <a:spLocks noGrp="1"/>
          </p:cNvSpPr>
          <p:nvPr>
            <p:ph type="title"/>
          </p:nvPr>
        </p:nvSpPr>
        <p:spPr>
          <a:xfrm>
            <a:off x="444950" y="1833100"/>
            <a:ext cx="6392100" cy="29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0150" rIns="0" bIns="0" anchor="t" anchorCtr="0">
            <a:noAutofit/>
          </a:bodyPr>
          <a:lstStyle/>
          <a:p>
            <a:pPr marL="12700" marR="118110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/>
              <a:t>Управление продуктовыми требованиями </a:t>
            </a:r>
            <a:endParaRPr sz="1800">
              <a:solidFill>
                <a:srgbClr val="9698A6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</p:txBody>
      </p:sp>
      <p:grpSp>
        <p:nvGrpSpPr>
          <p:cNvPr id="425" name="Google Shape;425;p57"/>
          <p:cNvGrpSpPr/>
          <p:nvPr/>
        </p:nvGrpSpPr>
        <p:grpSpPr>
          <a:xfrm>
            <a:off x="6095563" y="0"/>
            <a:ext cx="3048021" cy="5142658"/>
            <a:chOff x="13402733" y="0"/>
            <a:chExt cx="6701892" cy="11727841"/>
          </a:xfrm>
        </p:grpSpPr>
        <p:sp>
          <p:nvSpPr>
            <p:cNvPr id="426" name="Google Shape;426;p57"/>
            <p:cNvSpPr/>
            <p:nvPr/>
          </p:nvSpPr>
          <p:spPr>
            <a:xfrm>
              <a:off x="13402733" y="3978936"/>
              <a:ext cx="6701790" cy="7748905"/>
            </a:xfrm>
            <a:custGeom>
              <a:avLst/>
              <a:gdLst/>
              <a:ahLst/>
              <a:cxnLst/>
              <a:rect l="l" t="t" r="r" b="b"/>
              <a:pathLst>
                <a:path w="6701790" h="7748905" extrusionOk="0">
                  <a:moveTo>
                    <a:pt x="0" y="7748455"/>
                  </a:moveTo>
                  <a:lnTo>
                    <a:pt x="6701366" y="7748455"/>
                  </a:lnTo>
                  <a:lnTo>
                    <a:pt x="6701366" y="0"/>
                  </a:lnTo>
                  <a:lnTo>
                    <a:pt x="0" y="0"/>
                  </a:lnTo>
                  <a:lnTo>
                    <a:pt x="0" y="7748455"/>
                  </a:lnTo>
                  <a:close/>
                </a:path>
              </a:pathLst>
            </a:custGeom>
            <a:solidFill>
              <a:srgbClr val="8973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/>
            </a:p>
          </p:txBody>
        </p:sp>
        <p:sp>
          <p:nvSpPr>
            <p:cNvPr id="427" name="Google Shape;427;p57"/>
            <p:cNvSpPr/>
            <p:nvPr/>
          </p:nvSpPr>
          <p:spPr>
            <a:xfrm>
              <a:off x="13403470" y="3972929"/>
              <a:ext cx="6701155" cy="7754620"/>
            </a:xfrm>
            <a:custGeom>
              <a:avLst/>
              <a:gdLst/>
              <a:ahLst/>
              <a:cxnLst/>
              <a:rect l="l" t="t" r="r" b="b"/>
              <a:pathLst>
                <a:path w="6701155" h="7754620" extrusionOk="0">
                  <a:moveTo>
                    <a:pt x="6700627" y="0"/>
                  </a:moveTo>
                  <a:lnTo>
                    <a:pt x="6540622" y="26995"/>
                  </a:lnTo>
                  <a:lnTo>
                    <a:pt x="6415598" y="50495"/>
                  </a:lnTo>
                  <a:lnTo>
                    <a:pt x="6291269" y="75935"/>
                  </a:lnTo>
                  <a:lnTo>
                    <a:pt x="6167653" y="103301"/>
                  </a:lnTo>
                  <a:lnTo>
                    <a:pt x="6044766" y="132575"/>
                  </a:lnTo>
                  <a:lnTo>
                    <a:pt x="5922623" y="163740"/>
                  </a:lnTo>
                  <a:lnTo>
                    <a:pt x="5801242" y="196782"/>
                  </a:lnTo>
                  <a:lnTo>
                    <a:pt x="5680639" y="231682"/>
                  </a:lnTo>
                  <a:lnTo>
                    <a:pt x="5560830" y="268426"/>
                  </a:lnTo>
                  <a:lnTo>
                    <a:pt x="5441832" y="306995"/>
                  </a:lnTo>
                  <a:lnTo>
                    <a:pt x="5323660" y="347375"/>
                  </a:lnTo>
                  <a:lnTo>
                    <a:pt x="5206332" y="389549"/>
                  </a:lnTo>
                  <a:lnTo>
                    <a:pt x="5089864" y="433499"/>
                  </a:lnTo>
                  <a:lnTo>
                    <a:pt x="4974271" y="479211"/>
                  </a:lnTo>
                  <a:lnTo>
                    <a:pt x="4859572" y="526667"/>
                  </a:lnTo>
                  <a:lnTo>
                    <a:pt x="4745781" y="575851"/>
                  </a:lnTo>
                  <a:lnTo>
                    <a:pt x="4632915" y="626747"/>
                  </a:lnTo>
                  <a:lnTo>
                    <a:pt x="4520992" y="679339"/>
                  </a:lnTo>
                  <a:lnTo>
                    <a:pt x="4410026" y="733609"/>
                  </a:lnTo>
                  <a:lnTo>
                    <a:pt x="4300034" y="789542"/>
                  </a:lnTo>
                  <a:lnTo>
                    <a:pt x="4191034" y="847121"/>
                  </a:lnTo>
                  <a:lnTo>
                    <a:pt x="4136910" y="876522"/>
                  </a:lnTo>
                  <a:lnTo>
                    <a:pt x="4083040" y="906329"/>
                  </a:lnTo>
                  <a:lnTo>
                    <a:pt x="4029427" y="936540"/>
                  </a:lnTo>
                  <a:lnTo>
                    <a:pt x="3976071" y="967152"/>
                  </a:lnTo>
                  <a:lnTo>
                    <a:pt x="3922975" y="998163"/>
                  </a:lnTo>
                  <a:lnTo>
                    <a:pt x="3870141" y="1029571"/>
                  </a:lnTo>
                  <a:lnTo>
                    <a:pt x="3817571" y="1061374"/>
                  </a:lnTo>
                  <a:lnTo>
                    <a:pt x="3765267" y="1093571"/>
                  </a:lnTo>
                  <a:lnTo>
                    <a:pt x="3713232" y="1126158"/>
                  </a:lnTo>
                  <a:lnTo>
                    <a:pt x="3661467" y="1159135"/>
                  </a:lnTo>
                  <a:lnTo>
                    <a:pt x="3609974" y="1192498"/>
                  </a:lnTo>
                  <a:lnTo>
                    <a:pt x="3558755" y="1226247"/>
                  </a:lnTo>
                  <a:lnTo>
                    <a:pt x="3507813" y="1260378"/>
                  </a:lnTo>
                  <a:lnTo>
                    <a:pt x="3457149" y="1294890"/>
                  </a:lnTo>
                  <a:lnTo>
                    <a:pt x="3406765" y="1329781"/>
                  </a:lnTo>
                  <a:lnTo>
                    <a:pt x="3356665" y="1365049"/>
                  </a:lnTo>
                  <a:lnTo>
                    <a:pt x="3306848" y="1400691"/>
                  </a:lnTo>
                  <a:lnTo>
                    <a:pt x="3257319" y="1436706"/>
                  </a:lnTo>
                  <a:lnTo>
                    <a:pt x="3208078" y="1473092"/>
                  </a:lnTo>
                  <a:lnTo>
                    <a:pt x="3159127" y="1509846"/>
                  </a:lnTo>
                  <a:lnTo>
                    <a:pt x="3110470" y="1546967"/>
                  </a:lnTo>
                  <a:lnTo>
                    <a:pt x="3062107" y="1584452"/>
                  </a:lnTo>
                  <a:lnTo>
                    <a:pt x="3014041" y="1622299"/>
                  </a:lnTo>
                  <a:lnTo>
                    <a:pt x="2966274" y="1660507"/>
                  </a:lnTo>
                  <a:lnTo>
                    <a:pt x="2918808" y="1699073"/>
                  </a:lnTo>
                  <a:lnTo>
                    <a:pt x="2871645" y="1737996"/>
                  </a:lnTo>
                  <a:lnTo>
                    <a:pt x="2824787" y="1777272"/>
                  </a:lnTo>
                  <a:lnTo>
                    <a:pt x="2778237" y="1816901"/>
                  </a:lnTo>
                  <a:lnTo>
                    <a:pt x="2731995" y="1856880"/>
                  </a:lnTo>
                  <a:lnTo>
                    <a:pt x="2686064" y="1897207"/>
                  </a:lnTo>
                  <a:lnTo>
                    <a:pt x="2640447" y="1937880"/>
                  </a:lnTo>
                  <a:lnTo>
                    <a:pt x="2595145" y="1978896"/>
                  </a:lnTo>
                  <a:lnTo>
                    <a:pt x="2550160" y="2020255"/>
                  </a:lnTo>
                  <a:lnTo>
                    <a:pt x="2505495" y="2061954"/>
                  </a:lnTo>
                  <a:lnTo>
                    <a:pt x="2461151" y="2103990"/>
                  </a:lnTo>
                  <a:lnTo>
                    <a:pt x="2417131" y="2146362"/>
                  </a:lnTo>
                  <a:lnTo>
                    <a:pt x="2373436" y="2189068"/>
                  </a:lnTo>
                  <a:lnTo>
                    <a:pt x="2330069" y="2232106"/>
                  </a:lnTo>
                  <a:lnTo>
                    <a:pt x="2287031" y="2275473"/>
                  </a:lnTo>
                  <a:lnTo>
                    <a:pt x="2244325" y="2319168"/>
                  </a:lnTo>
                  <a:lnTo>
                    <a:pt x="2201953" y="2363188"/>
                  </a:lnTo>
                  <a:lnTo>
                    <a:pt x="2159917" y="2407532"/>
                  </a:lnTo>
                  <a:lnTo>
                    <a:pt x="2118218" y="2452198"/>
                  </a:lnTo>
                  <a:lnTo>
                    <a:pt x="2076859" y="2497182"/>
                  </a:lnTo>
                  <a:lnTo>
                    <a:pt x="2035842" y="2542484"/>
                  </a:lnTo>
                  <a:lnTo>
                    <a:pt x="1995170" y="2588101"/>
                  </a:lnTo>
                  <a:lnTo>
                    <a:pt x="1954843" y="2634032"/>
                  </a:lnTo>
                  <a:lnTo>
                    <a:pt x="1914864" y="2680274"/>
                  </a:lnTo>
                  <a:lnTo>
                    <a:pt x="1875235" y="2726824"/>
                  </a:lnTo>
                  <a:lnTo>
                    <a:pt x="1835959" y="2773682"/>
                  </a:lnTo>
                  <a:lnTo>
                    <a:pt x="1797036" y="2820845"/>
                  </a:lnTo>
                  <a:lnTo>
                    <a:pt x="1758470" y="2868311"/>
                  </a:lnTo>
                  <a:lnTo>
                    <a:pt x="1720262" y="2916078"/>
                  </a:lnTo>
                  <a:lnTo>
                    <a:pt x="1682415" y="2964144"/>
                  </a:lnTo>
                  <a:lnTo>
                    <a:pt x="1644930" y="3012507"/>
                  </a:lnTo>
                  <a:lnTo>
                    <a:pt x="1607809" y="3061164"/>
                  </a:lnTo>
                  <a:lnTo>
                    <a:pt x="1571055" y="3110115"/>
                  </a:lnTo>
                  <a:lnTo>
                    <a:pt x="1534669" y="3159356"/>
                  </a:lnTo>
                  <a:lnTo>
                    <a:pt x="1498654" y="3208885"/>
                  </a:lnTo>
                  <a:lnTo>
                    <a:pt x="1463012" y="3258702"/>
                  </a:lnTo>
                  <a:lnTo>
                    <a:pt x="1427744" y="3308803"/>
                  </a:lnTo>
                  <a:lnTo>
                    <a:pt x="1392853" y="3359186"/>
                  </a:lnTo>
                  <a:lnTo>
                    <a:pt x="1358341" y="3409850"/>
                  </a:lnTo>
                  <a:lnTo>
                    <a:pt x="1324210" y="3460792"/>
                  </a:lnTo>
                  <a:lnTo>
                    <a:pt x="1290461" y="3512011"/>
                  </a:lnTo>
                  <a:lnTo>
                    <a:pt x="1257098" y="3563504"/>
                  </a:lnTo>
                  <a:lnTo>
                    <a:pt x="1224121" y="3615269"/>
                  </a:lnTo>
                  <a:lnTo>
                    <a:pt x="1191534" y="3667304"/>
                  </a:lnTo>
                  <a:lnTo>
                    <a:pt x="1159337" y="3719608"/>
                  </a:lnTo>
                  <a:lnTo>
                    <a:pt x="1127534" y="3772178"/>
                  </a:lnTo>
                  <a:lnTo>
                    <a:pt x="1096125" y="3825012"/>
                  </a:lnTo>
                  <a:lnTo>
                    <a:pt x="1065114" y="3878108"/>
                  </a:lnTo>
                  <a:lnTo>
                    <a:pt x="1034503" y="3931464"/>
                  </a:lnTo>
                  <a:lnTo>
                    <a:pt x="1004292" y="3985077"/>
                  </a:lnTo>
                  <a:lnTo>
                    <a:pt x="974485" y="4038947"/>
                  </a:lnTo>
                  <a:lnTo>
                    <a:pt x="945083" y="4093071"/>
                  </a:lnTo>
                  <a:lnTo>
                    <a:pt x="916089" y="4147446"/>
                  </a:lnTo>
                  <a:lnTo>
                    <a:pt x="887504" y="4202071"/>
                  </a:lnTo>
                  <a:lnTo>
                    <a:pt x="859331" y="4256944"/>
                  </a:lnTo>
                  <a:lnTo>
                    <a:pt x="831572" y="4312063"/>
                  </a:lnTo>
                  <a:lnTo>
                    <a:pt x="804228" y="4367425"/>
                  </a:lnTo>
                  <a:lnTo>
                    <a:pt x="777301" y="4423029"/>
                  </a:lnTo>
                  <a:lnTo>
                    <a:pt x="750795" y="4478872"/>
                  </a:lnTo>
                  <a:lnTo>
                    <a:pt x="724710" y="4534953"/>
                  </a:lnTo>
                  <a:lnTo>
                    <a:pt x="699049" y="4591269"/>
                  </a:lnTo>
                  <a:lnTo>
                    <a:pt x="673814" y="4647818"/>
                  </a:lnTo>
                  <a:lnTo>
                    <a:pt x="649007" y="4704599"/>
                  </a:lnTo>
                  <a:lnTo>
                    <a:pt x="624630" y="4761609"/>
                  </a:lnTo>
                  <a:lnTo>
                    <a:pt x="600685" y="4818846"/>
                  </a:lnTo>
                  <a:lnTo>
                    <a:pt x="577174" y="4876309"/>
                  </a:lnTo>
                  <a:lnTo>
                    <a:pt x="554099" y="4933994"/>
                  </a:lnTo>
                  <a:lnTo>
                    <a:pt x="531462" y="4991901"/>
                  </a:lnTo>
                  <a:lnTo>
                    <a:pt x="509266" y="5050026"/>
                  </a:lnTo>
                  <a:lnTo>
                    <a:pt x="487512" y="5108369"/>
                  </a:lnTo>
                  <a:lnTo>
                    <a:pt x="466202" y="5166927"/>
                  </a:lnTo>
                  <a:lnTo>
                    <a:pt x="445338" y="5225697"/>
                  </a:lnTo>
                  <a:lnTo>
                    <a:pt x="424923" y="5284678"/>
                  </a:lnTo>
                  <a:lnTo>
                    <a:pt x="404958" y="5343869"/>
                  </a:lnTo>
                  <a:lnTo>
                    <a:pt x="385446" y="5403265"/>
                  </a:lnTo>
                  <a:lnTo>
                    <a:pt x="366389" y="5462867"/>
                  </a:lnTo>
                  <a:lnTo>
                    <a:pt x="347788" y="5522671"/>
                  </a:lnTo>
                  <a:lnTo>
                    <a:pt x="329645" y="5582676"/>
                  </a:lnTo>
                  <a:lnTo>
                    <a:pt x="311964" y="5642879"/>
                  </a:lnTo>
                  <a:lnTo>
                    <a:pt x="294745" y="5703279"/>
                  </a:lnTo>
                  <a:lnTo>
                    <a:pt x="277991" y="5763874"/>
                  </a:lnTo>
                  <a:lnTo>
                    <a:pt x="261703" y="5824660"/>
                  </a:lnTo>
                  <a:lnTo>
                    <a:pt x="245885" y="5885637"/>
                  </a:lnTo>
                  <a:lnTo>
                    <a:pt x="230538" y="5946803"/>
                  </a:lnTo>
                  <a:lnTo>
                    <a:pt x="215663" y="6008154"/>
                  </a:lnTo>
                  <a:lnTo>
                    <a:pt x="201264" y="6069690"/>
                  </a:lnTo>
                  <a:lnTo>
                    <a:pt x="187341" y="6131408"/>
                  </a:lnTo>
                  <a:lnTo>
                    <a:pt x="173898" y="6193306"/>
                  </a:lnTo>
                  <a:lnTo>
                    <a:pt x="160936" y="6255383"/>
                  </a:lnTo>
                  <a:lnTo>
                    <a:pt x="148457" y="6317635"/>
                  </a:lnTo>
                  <a:lnTo>
                    <a:pt x="136464" y="6380061"/>
                  </a:lnTo>
                  <a:lnTo>
                    <a:pt x="124958" y="6442659"/>
                  </a:lnTo>
                  <a:lnTo>
                    <a:pt x="113941" y="6505427"/>
                  </a:lnTo>
                  <a:lnTo>
                    <a:pt x="103416" y="6568363"/>
                  </a:lnTo>
                  <a:lnTo>
                    <a:pt x="93384" y="6631465"/>
                  </a:lnTo>
                  <a:lnTo>
                    <a:pt x="83847" y="6694730"/>
                  </a:lnTo>
                  <a:lnTo>
                    <a:pt x="74808" y="6758157"/>
                  </a:lnTo>
                  <a:lnTo>
                    <a:pt x="66269" y="6821744"/>
                  </a:lnTo>
                  <a:lnTo>
                    <a:pt x="58232" y="6885488"/>
                  </a:lnTo>
                  <a:lnTo>
                    <a:pt x="50698" y="6949388"/>
                  </a:lnTo>
                  <a:lnTo>
                    <a:pt x="43670" y="7013441"/>
                  </a:lnTo>
                  <a:lnTo>
                    <a:pt x="37149" y="7077646"/>
                  </a:lnTo>
                  <a:lnTo>
                    <a:pt x="31139" y="7142000"/>
                  </a:lnTo>
                  <a:lnTo>
                    <a:pt x="25640" y="7206502"/>
                  </a:lnTo>
                  <a:lnTo>
                    <a:pt x="20656" y="7271148"/>
                  </a:lnTo>
                  <a:lnTo>
                    <a:pt x="16187" y="7335938"/>
                  </a:lnTo>
                  <a:lnTo>
                    <a:pt x="12237" y="7400870"/>
                  </a:lnTo>
                  <a:lnTo>
                    <a:pt x="8806" y="7465940"/>
                  </a:lnTo>
                  <a:lnTo>
                    <a:pt x="5898" y="7531148"/>
                  </a:lnTo>
                  <a:lnTo>
                    <a:pt x="3514" y="7596490"/>
                  </a:lnTo>
                  <a:lnTo>
                    <a:pt x="1656" y="7661966"/>
                  </a:lnTo>
                  <a:lnTo>
                    <a:pt x="326" y="7727572"/>
                  </a:lnTo>
                  <a:lnTo>
                    <a:pt x="0" y="7754462"/>
                  </a:lnTo>
                  <a:lnTo>
                    <a:pt x="6700627" y="7754462"/>
                  </a:lnTo>
                  <a:lnTo>
                    <a:pt x="6700627" y="0"/>
                  </a:lnTo>
                  <a:close/>
                </a:path>
              </a:pathLst>
            </a:custGeom>
            <a:solidFill>
              <a:srgbClr val="6339E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/>
            </a:p>
          </p:txBody>
        </p:sp>
        <p:sp>
          <p:nvSpPr>
            <p:cNvPr id="428" name="Google Shape;428;p57"/>
            <p:cNvSpPr/>
            <p:nvPr/>
          </p:nvSpPr>
          <p:spPr>
            <a:xfrm>
              <a:off x="13402733" y="0"/>
              <a:ext cx="6701790" cy="3979545"/>
            </a:xfrm>
            <a:custGeom>
              <a:avLst/>
              <a:gdLst/>
              <a:ahLst/>
              <a:cxnLst/>
              <a:rect l="l" t="t" r="r" b="b"/>
              <a:pathLst>
                <a:path w="6701790" h="3979545" extrusionOk="0">
                  <a:moveTo>
                    <a:pt x="0" y="0"/>
                  </a:moveTo>
                  <a:lnTo>
                    <a:pt x="6701366" y="0"/>
                  </a:lnTo>
                  <a:lnTo>
                    <a:pt x="6701366" y="3978936"/>
                  </a:lnTo>
                  <a:lnTo>
                    <a:pt x="0" y="39789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339E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/>
            </a:p>
          </p:txBody>
        </p:sp>
        <p:sp>
          <p:nvSpPr>
            <p:cNvPr id="429" name="Google Shape;429;p57"/>
            <p:cNvSpPr/>
            <p:nvPr/>
          </p:nvSpPr>
          <p:spPr>
            <a:xfrm>
              <a:off x="18125102" y="124"/>
              <a:ext cx="1979294" cy="3978910"/>
            </a:xfrm>
            <a:custGeom>
              <a:avLst/>
              <a:gdLst/>
              <a:ahLst/>
              <a:cxnLst/>
              <a:rect l="l" t="t" r="r" b="b"/>
              <a:pathLst>
                <a:path w="1979294" h="3978910" extrusionOk="0">
                  <a:moveTo>
                    <a:pt x="1978996" y="0"/>
                  </a:moveTo>
                  <a:lnTo>
                    <a:pt x="1893076" y="2169"/>
                  </a:lnTo>
                  <a:lnTo>
                    <a:pt x="1845318" y="5017"/>
                  </a:lnTo>
                  <a:lnTo>
                    <a:pt x="1797869" y="8982"/>
                  </a:lnTo>
                  <a:lnTo>
                    <a:pt x="1750742" y="14051"/>
                  </a:lnTo>
                  <a:lnTo>
                    <a:pt x="1703950" y="20210"/>
                  </a:lnTo>
                  <a:lnTo>
                    <a:pt x="1657506" y="27447"/>
                  </a:lnTo>
                  <a:lnTo>
                    <a:pt x="1611423" y="35748"/>
                  </a:lnTo>
                  <a:lnTo>
                    <a:pt x="1565714" y="45101"/>
                  </a:lnTo>
                  <a:lnTo>
                    <a:pt x="1520393" y="55492"/>
                  </a:lnTo>
                  <a:lnTo>
                    <a:pt x="1475471" y="66909"/>
                  </a:lnTo>
                  <a:lnTo>
                    <a:pt x="1430963" y="79339"/>
                  </a:lnTo>
                  <a:lnTo>
                    <a:pt x="1386881" y="92768"/>
                  </a:lnTo>
                  <a:lnTo>
                    <a:pt x="1343239" y="107183"/>
                  </a:lnTo>
                  <a:lnTo>
                    <a:pt x="1300049" y="122572"/>
                  </a:lnTo>
                  <a:lnTo>
                    <a:pt x="1257324" y="138921"/>
                  </a:lnTo>
                  <a:lnTo>
                    <a:pt x="1215077" y="156217"/>
                  </a:lnTo>
                  <a:lnTo>
                    <a:pt x="1173322" y="174448"/>
                  </a:lnTo>
                  <a:lnTo>
                    <a:pt x="1132072" y="193600"/>
                  </a:lnTo>
                  <a:lnTo>
                    <a:pt x="1091338" y="213660"/>
                  </a:lnTo>
                  <a:lnTo>
                    <a:pt x="1051136" y="234616"/>
                  </a:lnTo>
                  <a:lnTo>
                    <a:pt x="1011477" y="256454"/>
                  </a:lnTo>
                  <a:lnTo>
                    <a:pt x="972374" y="279160"/>
                  </a:lnTo>
                  <a:lnTo>
                    <a:pt x="933841" y="302724"/>
                  </a:lnTo>
                  <a:lnTo>
                    <a:pt x="895890" y="327130"/>
                  </a:lnTo>
                  <a:lnTo>
                    <a:pt x="858535" y="352366"/>
                  </a:lnTo>
                  <a:lnTo>
                    <a:pt x="821789" y="378419"/>
                  </a:lnTo>
                  <a:lnTo>
                    <a:pt x="785665" y="405277"/>
                  </a:lnTo>
                  <a:lnTo>
                    <a:pt x="750175" y="432925"/>
                  </a:lnTo>
                  <a:lnTo>
                    <a:pt x="715333" y="461352"/>
                  </a:lnTo>
                  <a:lnTo>
                    <a:pt x="681151" y="490543"/>
                  </a:lnTo>
                  <a:lnTo>
                    <a:pt x="647643" y="520487"/>
                  </a:lnTo>
                  <a:lnTo>
                    <a:pt x="614823" y="551169"/>
                  </a:lnTo>
                  <a:lnTo>
                    <a:pt x="582702" y="582577"/>
                  </a:lnTo>
                  <a:lnTo>
                    <a:pt x="551294" y="614698"/>
                  </a:lnTo>
                  <a:lnTo>
                    <a:pt x="520611" y="647519"/>
                  </a:lnTo>
                  <a:lnTo>
                    <a:pt x="490668" y="681026"/>
                  </a:lnTo>
                  <a:lnTo>
                    <a:pt x="461477" y="715208"/>
                  </a:lnTo>
                  <a:lnTo>
                    <a:pt x="433050" y="750050"/>
                  </a:lnTo>
                  <a:lnTo>
                    <a:pt x="405402" y="785540"/>
                  </a:lnTo>
                  <a:lnTo>
                    <a:pt x="378544" y="821664"/>
                  </a:lnTo>
                  <a:lnTo>
                    <a:pt x="352491" y="858411"/>
                  </a:lnTo>
                  <a:lnTo>
                    <a:pt x="327255" y="895766"/>
                  </a:lnTo>
                  <a:lnTo>
                    <a:pt x="302848" y="933716"/>
                  </a:lnTo>
                  <a:lnTo>
                    <a:pt x="279285" y="972249"/>
                  </a:lnTo>
                  <a:lnTo>
                    <a:pt x="256578" y="1011352"/>
                  </a:lnTo>
                  <a:lnTo>
                    <a:pt x="234741" y="1051011"/>
                  </a:lnTo>
                  <a:lnTo>
                    <a:pt x="213785" y="1091214"/>
                  </a:lnTo>
                  <a:lnTo>
                    <a:pt x="193725" y="1131947"/>
                  </a:lnTo>
                  <a:lnTo>
                    <a:pt x="174573" y="1173198"/>
                  </a:lnTo>
                  <a:lnTo>
                    <a:pt x="156342" y="1214953"/>
                  </a:lnTo>
                  <a:lnTo>
                    <a:pt x="139045" y="1257199"/>
                  </a:lnTo>
                  <a:lnTo>
                    <a:pt x="122696" y="1299924"/>
                  </a:lnTo>
                  <a:lnTo>
                    <a:pt x="107308" y="1343114"/>
                  </a:lnTo>
                  <a:lnTo>
                    <a:pt x="92892" y="1386757"/>
                  </a:lnTo>
                  <a:lnTo>
                    <a:pt x="79463" y="1430838"/>
                  </a:lnTo>
                  <a:lnTo>
                    <a:pt x="67034" y="1475346"/>
                  </a:lnTo>
                  <a:lnTo>
                    <a:pt x="55617" y="1520268"/>
                  </a:lnTo>
                  <a:lnTo>
                    <a:pt x="45226" y="1565589"/>
                  </a:lnTo>
                  <a:lnTo>
                    <a:pt x="35873" y="1611298"/>
                  </a:lnTo>
                  <a:lnTo>
                    <a:pt x="27571" y="1657381"/>
                  </a:lnTo>
                  <a:lnTo>
                    <a:pt x="20334" y="1703825"/>
                  </a:lnTo>
                  <a:lnTo>
                    <a:pt x="14175" y="1750617"/>
                  </a:lnTo>
                  <a:lnTo>
                    <a:pt x="9107" y="1797744"/>
                  </a:lnTo>
                  <a:lnTo>
                    <a:pt x="5142" y="1845193"/>
                  </a:lnTo>
                  <a:lnTo>
                    <a:pt x="2294" y="1892952"/>
                  </a:lnTo>
                  <a:lnTo>
                    <a:pt x="575" y="1941006"/>
                  </a:lnTo>
                  <a:lnTo>
                    <a:pt x="0" y="1989343"/>
                  </a:lnTo>
                  <a:lnTo>
                    <a:pt x="575" y="2037680"/>
                  </a:lnTo>
                  <a:lnTo>
                    <a:pt x="2294" y="2085734"/>
                  </a:lnTo>
                  <a:lnTo>
                    <a:pt x="5142" y="2133493"/>
                  </a:lnTo>
                  <a:lnTo>
                    <a:pt x="9107" y="2180942"/>
                  </a:lnTo>
                  <a:lnTo>
                    <a:pt x="14175" y="2228069"/>
                  </a:lnTo>
                  <a:lnTo>
                    <a:pt x="20334" y="2274861"/>
                  </a:lnTo>
                  <a:lnTo>
                    <a:pt x="27571" y="2321305"/>
                  </a:lnTo>
                  <a:lnTo>
                    <a:pt x="35873" y="2367388"/>
                  </a:lnTo>
                  <a:lnTo>
                    <a:pt x="45226" y="2413097"/>
                  </a:lnTo>
                  <a:lnTo>
                    <a:pt x="55617" y="2458418"/>
                  </a:lnTo>
                  <a:lnTo>
                    <a:pt x="67034" y="2503340"/>
                  </a:lnTo>
                  <a:lnTo>
                    <a:pt x="79463" y="2547848"/>
                  </a:lnTo>
                  <a:lnTo>
                    <a:pt x="92892" y="2591929"/>
                  </a:lnTo>
                  <a:lnTo>
                    <a:pt x="107308" y="2635572"/>
                  </a:lnTo>
                  <a:lnTo>
                    <a:pt x="122696" y="2678762"/>
                  </a:lnTo>
                  <a:lnTo>
                    <a:pt x="139045" y="2721487"/>
                  </a:lnTo>
                  <a:lnTo>
                    <a:pt x="156342" y="2763733"/>
                  </a:lnTo>
                  <a:lnTo>
                    <a:pt x="174573" y="2805488"/>
                  </a:lnTo>
                  <a:lnTo>
                    <a:pt x="193725" y="2846739"/>
                  </a:lnTo>
                  <a:lnTo>
                    <a:pt x="213785" y="2887472"/>
                  </a:lnTo>
                  <a:lnTo>
                    <a:pt x="234741" y="2927675"/>
                  </a:lnTo>
                  <a:lnTo>
                    <a:pt x="256578" y="2967334"/>
                  </a:lnTo>
                  <a:lnTo>
                    <a:pt x="279285" y="3006437"/>
                  </a:lnTo>
                  <a:lnTo>
                    <a:pt x="302848" y="3044970"/>
                  </a:lnTo>
                  <a:lnTo>
                    <a:pt x="327255" y="3082920"/>
                  </a:lnTo>
                  <a:lnTo>
                    <a:pt x="352491" y="3120275"/>
                  </a:lnTo>
                  <a:lnTo>
                    <a:pt x="378544" y="3157022"/>
                  </a:lnTo>
                  <a:lnTo>
                    <a:pt x="405402" y="3193146"/>
                  </a:lnTo>
                  <a:lnTo>
                    <a:pt x="433050" y="3228636"/>
                  </a:lnTo>
                  <a:lnTo>
                    <a:pt x="461477" y="3263478"/>
                  </a:lnTo>
                  <a:lnTo>
                    <a:pt x="490668" y="3297660"/>
                  </a:lnTo>
                  <a:lnTo>
                    <a:pt x="520611" y="3331167"/>
                  </a:lnTo>
                  <a:lnTo>
                    <a:pt x="551294" y="3363988"/>
                  </a:lnTo>
                  <a:lnTo>
                    <a:pt x="582702" y="3396109"/>
                  </a:lnTo>
                  <a:lnTo>
                    <a:pt x="614823" y="3427517"/>
                  </a:lnTo>
                  <a:lnTo>
                    <a:pt x="647643" y="3458199"/>
                  </a:lnTo>
                  <a:lnTo>
                    <a:pt x="681151" y="3488143"/>
                  </a:lnTo>
                  <a:lnTo>
                    <a:pt x="715333" y="3517334"/>
                  </a:lnTo>
                  <a:lnTo>
                    <a:pt x="750175" y="3545761"/>
                  </a:lnTo>
                  <a:lnTo>
                    <a:pt x="785665" y="3573409"/>
                  </a:lnTo>
                  <a:lnTo>
                    <a:pt x="821789" y="3600267"/>
                  </a:lnTo>
                  <a:lnTo>
                    <a:pt x="858535" y="3626320"/>
                  </a:lnTo>
                  <a:lnTo>
                    <a:pt x="895890" y="3651556"/>
                  </a:lnTo>
                  <a:lnTo>
                    <a:pt x="933841" y="3675962"/>
                  </a:lnTo>
                  <a:lnTo>
                    <a:pt x="972374" y="3699525"/>
                  </a:lnTo>
                  <a:lnTo>
                    <a:pt x="1011477" y="3722232"/>
                  </a:lnTo>
                  <a:lnTo>
                    <a:pt x="1051136" y="3744070"/>
                  </a:lnTo>
                  <a:lnTo>
                    <a:pt x="1091338" y="3765026"/>
                  </a:lnTo>
                  <a:lnTo>
                    <a:pt x="1132072" y="3785086"/>
                  </a:lnTo>
                  <a:lnTo>
                    <a:pt x="1173322" y="3804238"/>
                  </a:lnTo>
                  <a:lnTo>
                    <a:pt x="1215077" y="3822469"/>
                  </a:lnTo>
                  <a:lnTo>
                    <a:pt x="1257324" y="3839765"/>
                  </a:lnTo>
                  <a:lnTo>
                    <a:pt x="1300049" y="3856114"/>
                  </a:lnTo>
                  <a:lnTo>
                    <a:pt x="1343239" y="3871503"/>
                  </a:lnTo>
                  <a:lnTo>
                    <a:pt x="1386881" y="3885918"/>
                  </a:lnTo>
                  <a:lnTo>
                    <a:pt x="1430963" y="3899347"/>
                  </a:lnTo>
                  <a:lnTo>
                    <a:pt x="1475471" y="3911777"/>
                  </a:lnTo>
                  <a:lnTo>
                    <a:pt x="1520393" y="3923194"/>
                  </a:lnTo>
                  <a:lnTo>
                    <a:pt x="1565714" y="3933585"/>
                  </a:lnTo>
                  <a:lnTo>
                    <a:pt x="1611423" y="3942938"/>
                  </a:lnTo>
                  <a:lnTo>
                    <a:pt x="1657506" y="3951239"/>
                  </a:lnTo>
                  <a:lnTo>
                    <a:pt x="1703950" y="3958476"/>
                  </a:lnTo>
                  <a:lnTo>
                    <a:pt x="1750742" y="3964635"/>
                  </a:lnTo>
                  <a:lnTo>
                    <a:pt x="1797869" y="3969704"/>
                  </a:lnTo>
                  <a:lnTo>
                    <a:pt x="1845318" y="3973669"/>
                  </a:lnTo>
                  <a:lnTo>
                    <a:pt x="1893076" y="3976517"/>
                  </a:lnTo>
                  <a:lnTo>
                    <a:pt x="1941131" y="3978235"/>
                  </a:lnTo>
                  <a:lnTo>
                    <a:pt x="1978996" y="3978686"/>
                  </a:lnTo>
                  <a:lnTo>
                    <a:pt x="1978996" y="0"/>
                  </a:lnTo>
                  <a:close/>
                </a:path>
              </a:pathLst>
            </a:custGeom>
            <a:solidFill>
              <a:srgbClr val="8973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/>
            </a:p>
          </p:txBody>
        </p:sp>
      </p:grpSp>
      <p:sp>
        <p:nvSpPr>
          <p:cNvPr id="430" name="Google Shape;430;p57"/>
          <p:cNvSpPr/>
          <p:nvPr/>
        </p:nvSpPr>
        <p:spPr>
          <a:xfrm>
            <a:off x="476250" y="335215"/>
            <a:ext cx="162086" cy="155852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431" name="Google Shape;431;p57"/>
          <p:cNvSpPr/>
          <p:nvPr/>
        </p:nvSpPr>
        <p:spPr>
          <a:xfrm>
            <a:off x="614362" y="380811"/>
            <a:ext cx="124238" cy="119459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432" name="Google Shape;432;p57"/>
          <p:cNvSpPr/>
          <p:nvPr/>
        </p:nvSpPr>
        <p:spPr>
          <a:xfrm>
            <a:off x="571500" y="338137"/>
            <a:ext cx="121060" cy="116403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433" name="Google Shape;433;p57"/>
          <p:cNvSpPr/>
          <p:nvPr/>
        </p:nvSpPr>
        <p:spPr>
          <a:xfrm>
            <a:off x="571500" y="326031"/>
            <a:ext cx="181156" cy="174188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pic>
        <p:nvPicPr>
          <p:cNvPr id="434" name="Google Shape;434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1169" y="326028"/>
            <a:ext cx="960446" cy="174608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Google Shape;435;p57"/>
          <p:cNvSpPr/>
          <p:nvPr/>
        </p:nvSpPr>
        <p:spPr>
          <a:xfrm>
            <a:off x="476250" y="335215"/>
            <a:ext cx="162086" cy="155852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6" name="Google Shape;436;p57"/>
          <p:cNvSpPr/>
          <p:nvPr/>
        </p:nvSpPr>
        <p:spPr>
          <a:xfrm>
            <a:off x="614362" y="380807"/>
            <a:ext cx="124238" cy="119459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2"/>
                </a:lnTo>
                <a:lnTo>
                  <a:pt x="146592" y="21690"/>
                </a:lnTo>
                <a:lnTo>
                  <a:pt x="0" y="168282"/>
                </a:lnTo>
                <a:lnTo>
                  <a:pt x="104708" y="272991"/>
                </a:lnTo>
                <a:lnTo>
                  <a:pt x="251301" y="126399"/>
                </a:lnTo>
                <a:lnTo>
                  <a:pt x="267563" y="101904"/>
                </a:lnTo>
                <a:lnTo>
                  <a:pt x="272983" y="74044"/>
                </a:lnTo>
                <a:lnTo>
                  <a:pt x="267563" y="46185"/>
                </a:lnTo>
                <a:lnTo>
                  <a:pt x="251301" y="21690"/>
                </a:lnTo>
                <a:lnTo>
                  <a:pt x="226809" y="5422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7" name="Google Shape;437;p57"/>
          <p:cNvSpPr/>
          <p:nvPr/>
        </p:nvSpPr>
        <p:spPr>
          <a:xfrm>
            <a:off x="571500" y="338137"/>
            <a:ext cx="121060" cy="116403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8" name="Google Shape;438;p57"/>
          <p:cNvSpPr/>
          <p:nvPr/>
        </p:nvSpPr>
        <p:spPr>
          <a:xfrm>
            <a:off x="571500" y="326031"/>
            <a:ext cx="181156" cy="174188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9" name="Google Shape;439;p57"/>
          <p:cNvSpPr txBox="1"/>
          <p:nvPr/>
        </p:nvSpPr>
        <p:spPr>
          <a:xfrm>
            <a:off x="863227" y="264182"/>
            <a:ext cx="5404800" cy="2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075" tIns="41075" rIns="41075" bIns="41075" anchor="t" anchorCtr="0">
            <a:noAutofit/>
          </a:bodyPr>
          <a:lstStyle/>
          <a:p>
            <a:pPr marL="0" marR="787400" lvl="0" indent="0" algn="l" rtl="0">
              <a:lnSpc>
                <a:spcPct val="1012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Основы управления продуктом</a:t>
            </a:r>
            <a:endParaRPr sz="1300" b="0" i="0" u="none" strike="noStrike" cap="none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6" name="Google Shape;636;p6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9583" y="0"/>
            <a:ext cx="2675247" cy="5143499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rgbClr val="000000"/>
            </a:outerShdw>
          </a:effectLst>
        </p:spPr>
      </p:pic>
      <p:sp>
        <p:nvSpPr>
          <p:cNvPr id="637" name="Google Shape;637;p66"/>
          <p:cNvSpPr/>
          <p:nvPr/>
        </p:nvSpPr>
        <p:spPr>
          <a:xfrm>
            <a:off x="476250" y="335215"/>
            <a:ext cx="162086" cy="155852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8" name="Google Shape;638;p66"/>
          <p:cNvSpPr/>
          <p:nvPr/>
        </p:nvSpPr>
        <p:spPr>
          <a:xfrm>
            <a:off x="614362" y="380811"/>
            <a:ext cx="124238" cy="119459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9" name="Google Shape;639;p66"/>
          <p:cNvSpPr/>
          <p:nvPr/>
        </p:nvSpPr>
        <p:spPr>
          <a:xfrm>
            <a:off x="571500" y="338137"/>
            <a:ext cx="121060" cy="116403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0" name="Google Shape;640;p66"/>
          <p:cNvSpPr/>
          <p:nvPr/>
        </p:nvSpPr>
        <p:spPr>
          <a:xfrm>
            <a:off x="571500" y="326031"/>
            <a:ext cx="181156" cy="174188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1" name="Google Shape;641;p66"/>
          <p:cNvSpPr txBox="1">
            <a:spLocks noGrp="1"/>
          </p:cNvSpPr>
          <p:nvPr>
            <p:ph type="title"/>
          </p:nvPr>
        </p:nvSpPr>
        <p:spPr>
          <a:xfrm>
            <a:off x="3066390" y="874535"/>
            <a:ext cx="6077700" cy="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en" sz="2400" b="1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T – Tasks </a:t>
            </a:r>
            <a:r>
              <a:rPr lang="en" sz="2400" b="1">
                <a:solidFill>
                  <a:srgbClr val="6439E6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(задачи)  </a:t>
            </a:r>
            <a:endParaRPr sz="2400">
              <a:solidFill>
                <a:srgbClr val="6439E6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642" name="Google Shape;642;p66"/>
          <p:cNvSpPr txBox="1"/>
          <p:nvPr/>
        </p:nvSpPr>
        <p:spPr>
          <a:xfrm>
            <a:off x="3075798" y="1519126"/>
            <a:ext cx="5114700" cy="25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Каждый проект разбивается на задачи. Эта часть системы планирования отлично помогают визуализировать Agile-ориентированные инструменты для планирования, Kanban-доски, и современные технологии для управления проектами.</a:t>
            </a:r>
            <a:endParaRPr sz="1400" b="0" i="0" u="none" strike="noStrike" cap="non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643" name="Google Shape;643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54250" y="326012"/>
            <a:ext cx="960445" cy="174626"/>
          </a:xfrm>
          <a:prstGeom prst="rect">
            <a:avLst/>
          </a:prstGeom>
          <a:noFill/>
          <a:ln>
            <a:noFill/>
          </a:ln>
        </p:spPr>
      </p:pic>
      <p:sp>
        <p:nvSpPr>
          <p:cNvPr id="644" name="Google Shape;644;p66"/>
          <p:cNvSpPr txBox="1"/>
          <p:nvPr/>
        </p:nvSpPr>
        <p:spPr>
          <a:xfrm>
            <a:off x="863227" y="264182"/>
            <a:ext cx="5404800" cy="2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075" tIns="41075" rIns="41075" bIns="41075" anchor="t" anchorCtr="0">
            <a:noAutofit/>
          </a:bodyPr>
          <a:lstStyle/>
          <a:p>
            <a:pPr marL="0" marR="787400" lvl="0" indent="0" algn="l" rtl="0">
              <a:lnSpc>
                <a:spcPct val="1012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>
                <a:latin typeface="IBM Plex Sans"/>
                <a:ea typeface="IBM Plex Sans"/>
                <a:cs typeface="IBM Plex Sans"/>
                <a:sym typeface="IBM Plex Sans"/>
              </a:rPr>
              <a:t>Основы управления продуктом</a:t>
            </a:r>
            <a:endParaRPr sz="13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787400" lvl="0" indent="0" algn="l" rtl="0">
              <a:lnSpc>
                <a:spcPct val="1012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67"/>
          <p:cNvSpPr/>
          <p:nvPr/>
        </p:nvSpPr>
        <p:spPr>
          <a:xfrm>
            <a:off x="476250" y="335215"/>
            <a:ext cx="162086" cy="155852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0" name="Google Shape;650;p67"/>
          <p:cNvSpPr/>
          <p:nvPr/>
        </p:nvSpPr>
        <p:spPr>
          <a:xfrm>
            <a:off x="614362" y="380811"/>
            <a:ext cx="124238" cy="119459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1" name="Google Shape;651;p67"/>
          <p:cNvSpPr/>
          <p:nvPr/>
        </p:nvSpPr>
        <p:spPr>
          <a:xfrm>
            <a:off x="571500" y="338137"/>
            <a:ext cx="121060" cy="116403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2" name="Google Shape;652;p67"/>
          <p:cNvSpPr/>
          <p:nvPr/>
        </p:nvSpPr>
        <p:spPr>
          <a:xfrm>
            <a:off x="571500" y="326031"/>
            <a:ext cx="181156" cy="174188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3" name="Google Shape;653;p67"/>
          <p:cNvSpPr txBox="1">
            <a:spLocks noGrp="1"/>
          </p:cNvSpPr>
          <p:nvPr>
            <p:ph type="title"/>
          </p:nvPr>
        </p:nvSpPr>
        <p:spPr>
          <a:xfrm>
            <a:off x="450557" y="978017"/>
            <a:ext cx="6545400" cy="85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en" sz="3000" b="1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Планирование с помощью GIST </a:t>
            </a:r>
            <a:r>
              <a:rPr lang="en" sz="3000" b="1">
                <a:solidFill>
                  <a:srgbClr val="6439E6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многоуровневое и интерактивное</a:t>
            </a:r>
            <a:endParaRPr sz="3000">
              <a:solidFill>
                <a:srgbClr val="6439E6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grpSp>
        <p:nvGrpSpPr>
          <p:cNvPr id="654" name="Google Shape;654;p67"/>
          <p:cNvGrpSpPr/>
          <p:nvPr/>
        </p:nvGrpSpPr>
        <p:grpSpPr>
          <a:xfrm>
            <a:off x="592646" y="2281777"/>
            <a:ext cx="2439635" cy="2679661"/>
            <a:chOff x="1176363" y="4057141"/>
            <a:chExt cx="8272754" cy="8202206"/>
          </a:xfrm>
        </p:grpSpPr>
        <p:sp>
          <p:nvSpPr>
            <p:cNvPr id="655" name="Google Shape;655;p67"/>
            <p:cNvSpPr/>
            <p:nvPr/>
          </p:nvSpPr>
          <p:spPr>
            <a:xfrm>
              <a:off x="1176363" y="4057141"/>
              <a:ext cx="8272754" cy="5288346"/>
            </a:xfrm>
            <a:custGeom>
              <a:avLst/>
              <a:gdLst/>
              <a:ahLst/>
              <a:cxnLst/>
              <a:rect l="l" t="t" r="r" b="b"/>
              <a:pathLst>
                <a:path w="1316" h="848" extrusionOk="0">
                  <a:moveTo>
                    <a:pt x="355" y="0"/>
                  </a:moveTo>
                  <a:cubicBezTo>
                    <a:pt x="268" y="0"/>
                    <a:pt x="268" y="0"/>
                    <a:pt x="268" y="0"/>
                  </a:cubicBezTo>
                  <a:cubicBezTo>
                    <a:pt x="245" y="0"/>
                    <a:pt x="245" y="0"/>
                    <a:pt x="245" y="0"/>
                  </a:cubicBezTo>
                  <a:cubicBezTo>
                    <a:pt x="212" y="26"/>
                    <a:pt x="174" y="50"/>
                    <a:pt x="133" y="71"/>
                  </a:cubicBezTo>
                  <a:cubicBezTo>
                    <a:pt x="91" y="93"/>
                    <a:pt x="47" y="111"/>
                    <a:pt x="0" y="125"/>
                  </a:cubicBezTo>
                  <a:cubicBezTo>
                    <a:pt x="0" y="278"/>
                    <a:pt x="0" y="278"/>
                    <a:pt x="0" y="278"/>
                  </a:cubicBezTo>
                  <a:cubicBezTo>
                    <a:pt x="16" y="276"/>
                    <a:pt x="32" y="273"/>
                    <a:pt x="49" y="269"/>
                  </a:cubicBezTo>
                  <a:cubicBezTo>
                    <a:pt x="65" y="264"/>
                    <a:pt x="81" y="259"/>
                    <a:pt x="96" y="253"/>
                  </a:cubicBezTo>
                  <a:cubicBezTo>
                    <a:pt x="112" y="246"/>
                    <a:pt x="126" y="239"/>
                    <a:pt x="139" y="231"/>
                  </a:cubicBezTo>
                  <a:cubicBezTo>
                    <a:pt x="153" y="223"/>
                    <a:pt x="165" y="215"/>
                    <a:pt x="175" y="206"/>
                  </a:cubicBezTo>
                  <a:cubicBezTo>
                    <a:pt x="175" y="848"/>
                    <a:pt x="175" y="848"/>
                    <a:pt x="175" y="848"/>
                  </a:cubicBezTo>
                  <a:cubicBezTo>
                    <a:pt x="268" y="848"/>
                    <a:pt x="268" y="848"/>
                    <a:pt x="268" y="848"/>
                  </a:cubicBezTo>
                  <a:cubicBezTo>
                    <a:pt x="355" y="848"/>
                    <a:pt x="355" y="848"/>
                    <a:pt x="355" y="848"/>
                  </a:cubicBezTo>
                  <a:cubicBezTo>
                    <a:pt x="1316" y="848"/>
                    <a:pt x="1316" y="848"/>
                    <a:pt x="1316" y="848"/>
                  </a:cubicBezTo>
                  <a:cubicBezTo>
                    <a:pt x="1316" y="0"/>
                    <a:pt x="1316" y="0"/>
                    <a:pt x="1316" y="0"/>
                  </a:cubicBezTo>
                  <a:lnTo>
                    <a:pt x="355" y="0"/>
                  </a:lnTo>
                  <a:close/>
                </a:path>
              </a:pathLst>
            </a:custGeom>
            <a:solidFill>
              <a:srgbClr val="6439E6"/>
            </a:solidFill>
            <a:ln>
              <a:noFill/>
            </a:ln>
          </p:spPr>
          <p:txBody>
            <a:bodyPr spcFirstLastPara="1" wrap="square" lIns="41075" tIns="20550" rIns="41075" bIns="2055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6" name="Google Shape;656;p67"/>
            <p:cNvSpPr txBox="1"/>
            <p:nvPr/>
          </p:nvSpPr>
          <p:spPr>
            <a:xfrm>
              <a:off x="2184620" y="9660447"/>
              <a:ext cx="4058700" cy="2598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1075" tIns="20550" rIns="41075" bIns="20550" anchor="t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rPr lang="en" sz="800" b="1" i="0" u="none" strike="noStrike" cap="none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Цели </a:t>
              </a:r>
              <a:r>
                <a:rPr lang="en" sz="800" b="0" i="0" u="none" strike="noStrike" cap="none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обычно устанавливаются с прицелом на один год или нескольких лет.</a:t>
              </a:r>
              <a:endParaRPr sz="8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</p:grpSp>
      <p:grpSp>
        <p:nvGrpSpPr>
          <p:cNvPr id="657" name="Google Shape;657;p67"/>
          <p:cNvGrpSpPr/>
          <p:nvPr/>
        </p:nvGrpSpPr>
        <p:grpSpPr>
          <a:xfrm>
            <a:off x="2298020" y="2281776"/>
            <a:ext cx="2636928" cy="2679660"/>
            <a:chOff x="6532273" y="4057142"/>
            <a:chExt cx="8181594" cy="8202205"/>
          </a:xfrm>
        </p:grpSpPr>
        <p:sp>
          <p:nvSpPr>
            <p:cNvPr id="658" name="Google Shape;658;p67"/>
            <p:cNvSpPr/>
            <p:nvPr/>
          </p:nvSpPr>
          <p:spPr>
            <a:xfrm>
              <a:off x="6532273" y="4057142"/>
              <a:ext cx="8181594" cy="5289005"/>
            </a:xfrm>
            <a:custGeom>
              <a:avLst/>
              <a:gdLst/>
              <a:ahLst/>
              <a:cxnLst/>
              <a:rect l="l" t="t" r="r" b="b"/>
              <a:pathLst>
                <a:path w="1311" h="847" extrusionOk="0">
                  <a:moveTo>
                    <a:pt x="263" y="0"/>
                  </a:moveTo>
                  <a:cubicBezTo>
                    <a:pt x="263" y="0"/>
                    <a:pt x="263" y="0"/>
                    <a:pt x="263" y="0"/>
                  </a:cubicBezTo>
                  <a:cubicBezTo>
                    <a:pt x="180" y="3"/>
                    <a:pt x="106" y="26"/>
                    <a:pt x="39" y="70"/>
                  </a:cubicBezTo>
                  <a:cubicBezTo>
                    <a:pt x="39" y="231"/>
                    <a:pt x="39" y="231"/>
                    <a:pt x="39" y="231"/>
                  </a:cubicBezTo>
                  <a:cubicBezTo>
                    <a:pt x="104" y="174"/>
                    <a:pt x="171" y="146"/>
                    <a:pt x="242" y="146"/>
                  </a:cubicBezTo>
                  <a:cubicBezTo>
                    <a:pt x="282" y="146"/>
                    <a:pt x="313" y="155"/>
                    <a:pt x="332" y="173"/>
                  </a:cubicBezTo>
                  <a:cubicBezTo>
                    <a:pt x="352" y="191"/>
                    <a:pt x="362" y="218"/>
                    <a:pt x="362" y="254"/>
                  </a:cubicBezTo>
                  <a:cubicBezTo>
                    <a:pt x="362" y="272"/>
                    <a:pt x="359" y="289"/>
                    <a:pt x="353" y="305"/>
                  </a:cubicBezTo>
                  <a:cubicBezTo>
                    <a:pt x="347" y="322"/>
                    <a:pt x="338" y="337"/>
                    <a:pt x="325" y="353"/>
                  </a:cubicBezTo>
                  <a:cubicBezTo>
                    <a:pt x="313" y="369"/>
                    <a:pt x="298" y="385"/>
                    <a:pt x="280" y="400"/>
                  </a:cubicBezTo>
                  <a:cubicBezTo>
                    <a:pt x="261" y="416"/>
                    <a:pt x="240" y="433"/>
                    <a:pt x="216" y="450"/>
                  </a:cubicBezTo>
                  <a:cubicBezTo>
                    <a:pt x="194" y="467"/>
                    <a:pt x="170" y="486"/>
                    <a:pt x="144" y="507"/>
                  </a:cubicBezTo>
                  <a:cubicBezTo>
                    <a:pt x="119" y="527"/>
                    <a:pt x="96" y="551"/>
                    <a:pt x="74" y="578"/>
                  </a:cubicBezTo>
                  <a:cubicBezTo>
                    <a:pt x="53" y="605"/>
                    <a:pt x="35" y="635"/>
                    <a:pt x="21" y="669"/>
                  </a:cubicBezTo>
                  <a:cubicBezTo>
                    <a:pt x="7" y="703"/>
                    <a:pt x="0" y="741"/>
                    <a:pt x="0" y="784"/>
                  </a:cubicBezTo>
                  <a:cubicBezTo>
                    <a:pt x="0" y="847"/>
                    <a:pt x="0" y="847"/>
                    <a:pt x="0" y="847"/>
                  </a:cubicBezTo>
                  <a:cubicBezTo>
                    <a:pt x="263" y="847"/>
                    <a:pt x="263" y="847"/>
                    <a:pt x="263" y="847"/>
                  </a:cubicBezTo>
                  <a:cubicBezTo>
                    <a:pt x="545" y="847"/>
                    <a:pt x="545" y="847"/>
                    <a:pt x="545" y="847"/>
                  </a:cubicBezTo>
                  <a:cubicBezTo>
                    <a:pt x="1311" y="847"/>
                    <a:pt x="1311" y="847"/>
                    <a:pt x="1311" y="847"/>
                  </a:cubicBezTo>
                  <a:cubicBezTo>
                    <a:pt x="1311" y="0"/>
                    <a:pt x="1311" y="0"/>
                    <a:pt x="1311" y="0"/>
                  </a:cubicBezTo>
                  <a:lnTo>
                    <a:pt x="263" y="0"/>
                  </a:lnTo>
                  <a:close/>
                </a:path>
              </a:pathLst>
            </a:custGeom>
            <a:solidFill>
              <a:srgbClr val="3399FF"/>
            </a:solidFill>
            <a:ln>
              <a:noFill/>
            </a:ln>
          </p:spPr>
          <p:txBody>
            <a:bodyPr spcFirstLastPara="1" wrap="square" lIns="41075" tIns="20550" rIns="41075" bIns="2055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9" name="Google Shape;659;p67"/>
            <p:cNvSpPr txBox="1"/>
            <p:nvPr/>
          </p:nvSpPr>
          <p:spPr>
            <a:xfrm>
              <a:off x="7495930" y="9660447"/>
              <a:ext cx="4058700" cy="2598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1075" tIns="20550" rIns="41075" bIns="20550" anchor="t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rPr lang="en" sz="800" b="1" i="0" u="none" strike="noStrike" cap="none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Идеи</a:t>
              </a:r>
              <a:r>
                <a:rPr lang="en" sz="800" b="0" i="0" u="none" strike="noStrike" cap="none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 постоянно собираются и приоритизируются. Важно не переставать искать новые идеи.</a:t>
              </a:r>
              <a:endParaRPr sz="8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</p:grpSp>
      <p:grpSp>
        <p:nvGrpSpPr>
          <p:cNvPr id="660" name="Google Shape;660;p67"/>
          <p:cNvGrpSpPr/>
          <p:nvPr/>
        </p:nvGrpSpPr>
        <p:grpSpPr>
          <a:xfrm>
            <a:off x="4101746" y="2281776"/>
            <a:ext cx="2796126" cy="2679660"/>
            <a:chOff x="11473507" y="4057142"/>
            <a:chExt cx="7988931" cy="8202205"/>
          </a:xfrm>
        </p:grpSpPr>
        <p:sp>
          <p:nvSpPr>
            <p:cNvPr id="661" name="Google Shape;661;p67"/>
            <p:cNvSpPr/>
            <p:nvPr/>
          </p:nvSpPr>
          <p:spPr>
            <a:xfrm>
              <a:off x="11473507" y="4057142"/>
              <a:ext cx="7988931" cy="5289005"/>
            </a:xfrm>
            <a:custGeom>
              <a:avLst/>
              <a:gdLst/>
              <a:ahLst/>
              <a:cxnLst/>
              <a:rect l="l" t="t" r="r" b="b"/>
              <a:pathLst>
                <a:path w="1280" h="847" extrusionOk="0">
                  <a:moveTo>
                    <a:pt x="232" y="0"/>
                  </a:moveTo>
                  <a:cubicBezTo>
                    <a:pt x="155" y="0"/>
                    <a:pt x="88" y="15"/>
                    <a:pt x="31" y="44"/>
                  </a:cubicBezTo>
                  <a:cubicBezTo>
                    <a:pt x="31" y="191"/>
                    <a:pt x="31" y="191"/>
                    <a:pt x="31" y="191"/>
                  </a:cubicBezTo>
                  <a:cubicBezTo>
                    <a:pt x="83" y="156"/>
                    <a:pt x="136" y="138"/>
                    <a:pt x="191" y="138"/>
                  </a:cubicBezTo>
                  <a:cubicBezTo>
                    <a:pt x="273" y="138"/>
                    <a:pt x="314" y="171"/>
                    <a:pt x="314" y="238"/>
                  </a:cubicBezTo>
                  <a:cubicBezTo>
                    <a:pt x="314" y="309"/>
                    <a:pt x="260" y="344"/>
                    <a:pt x="154" y="344"/>
                  </a:cubicBezTo>
                  <a:cubicBezTo>
                    <a:pt x="83" y="344"/>
                    <a:pt x="83" y="344"/>
                    <a:pt x="83" y="344"/>
                  </a:cubicBezTo>
                  <a:cubicBezTo>
                    <a:pt x="83" y="482"/>
                    <a:pt x="83" y="482"/>
                    <a:pt x="83" y="482"/>
                  </a:cubicBezTo>
                  <a:cubicBezTo>
                    <a:pt x="159" y="482"/>
                    <a:pt x="159" y="482"/>
                    <a:pt x="159" y="482"/>
                  </a:cubicBezTo>
                  <a:cubicBezTo>
                    <a:pt x="215" y="482"/>
                    <a:pt x="259" y="492"/>
                    <a:pt x="290" y="512"/>
                  </a:cubicBezTo>
                  <a:cubicBezTo>
                    <a:pt x="322" y="532"/>
                    <a:pt x="338" y="560"/>
                    <a:pt x="338" y="597"/>
                  </a:cubicBezTo>
                  <a:cubicBezTo>
                    <a:pt x="338" y="632"/>
                    <a:pt x="325" y="660"/>
                    <a:pt x="300" y="679"/>
                  </a:cubicBezTo>
                  <a:cubicBezTo>
                    <a:pt x="274" y="699"/>
                    <a:pt x="238" y="709"/>
                    <a:pt x="192" y="709"/>
                  </a:cubicBezTo>
                  <a:cubicBezTo>
                    <a:pt x="119" y="709"/>
                    <a:pt x="55" y="689"/>
                    <a:pt x="0" y="649"/>
                  </a:cubicBezTo>
                  <a:cubicBezTo>
                    <a:pt x="0" y="806"/>
                    <a:pt x="0" y="806"/>
                    <a:pt x="0" y="806"/>
                  </a:cubicBezTo>
                  <a:cubicBezTo>
                    <a:pt x="53" y="834"/>
                    <a:pt x="122" y="847"/>
                    <a:pt x="206" y="847"/>
                  </a:cubicBezTo>
                  <a:cubicBezTo>
                    <a:pt x="215" y="847"/>
                    <a:pt x="224" y="847"/>
                    <a:pt x="232" y="847"/>
                  </a:cubicBezTo>
                  <a:cubicBezTo>
                    <a:pt x="232" y="847"/>
                    <a:pt x="232" y="847"/>
                    <a:pt x="232" y="847"/>
                  </a:cubicBezTo>
                  <a:cubicBezTo>
                    <a:pt x="1280" y="847"/>
                    <a:pt x="1280" y="847"/>
                    <a:pt x="1280" y="847"/>
                  </a:cubicBezTo>
                  <a:cubicBezTo>
                    <a:pt x="1280" y="0"/>
                    <a:pt x="1280" y="0"/>
                    <a:pt x="1280" y="0"/>
                  </a:cubicBezTo>
                  <a:lnTo>
                    <a:pt x="232" y="0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41075" tIns="20550" rIns="41075" bIns="2055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2" name="Google Shape;662;p67"/>
            <p:cNvSpPr txBox="1"/>
            <p:nvPr/>
          </p:nvSpPr>
          <p:spPr>
            <a:xfrm>
              <a:off x="12437432" y="9660447"/>
              <a:ext cx="4976700" cy="2598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1075" tIns="20550" rIns="41075" bIns="20550" anchor="t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rPr lang="en" sz="800" b="1" i="0" u="none" strike="noStrike" cap="none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Проекты</a:t>
              </a:r>
              <a:r>
                <a:rPr lang="en" sz="800" b="0" i="0" u="none" strike="noStrike" cap="none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 определяются в начале квартала. Команда выбирает цели и идеи, которые она хочет выполнить в этом квартале и определяет проекты.</a:t>
              </a:r>
              <a:endParaRPr sz="8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</p:grpSp>
      <p:grpSp>
        <p:nvGrpSpPr>
          <p:cNvPr id="663" name="Google Shape;663;p67"/>
          <p:cNvGrpSpPr/>
          <p:nvPr/>
        </p:nvGrpSpPr>
        <p:grpSpPr>
          <a:xfrm>
            <a:off x="5908340" y="2281477"/>
            <a:ext cx="2780107" cy="2679055"/>
            <a:chOff x="16205580" y="4056483"/>
            <a:chExt cx="8181597" cy="8202864"/>
          </a:xfrm>
        </p:grpSpPr>
        <p:sp>
          <p:nvSpPr>
            <p:cNvPr id="664" name="Google Shape;664;p67"/>
            <p:cNvSpPr txBox="1"/>
            <p:nvPr/>
          </p:nvSpPr>
          <p:spPr>
            <a:xfrm>
              <a:off x="18118548" y="9660447"/>
              <a:ext cx="4466400" cy="2598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1075" tIns="20550" rIns="41075" bIns="20550" anchor="t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rPr lang="en" sz="800" b="1" i="0" u="none" strike="noStrike" cap="none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Задачи</a:t>
              </a:r>
              <a:r>
                <a:rPr lang="en" sz="800" b="0" i="0" u="none" strike="noStrike" cap="none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 разбиваются на 1–2х недельные итерации в соответствии с вашим методом разработки и корректируются ежедневно.</a:t>
              </a:r>
              <a:endParaRPr sz="8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665" name="Google Shape;665;p67"/>
            <p:cNvSpPr/>
            <p:nvPr/>
          </p:nvSpPr>
          <p:spPr>
            <a:xfrm>
              <a:off x="16205580" y="4056483"/>
              <a:ext cx="8181597" cy="5289004"/>
            </a:xfrm>
            <a:custGeom>
              <a:avLst/>
              <a:gdLst/>
              <a:ahLst/>
              <a:cxnLst/>
              <a:rect l="l" t="t" r="r" b="b"/>
              <a:pathLst>
                <a:path w="8181597" h="5289004" extrusionOk="0">
                  <a:moveTo>
                    <a:pt x="2853349" y="693318"/>
                  </a:moveTo>
                  <a:lnTo>
                    <a:pt x="1630285" y="2928517"/>
                  </a:lnTo>
                  <a:cubicBezTo>
                    <a:pt x="2037973" y="2945450"/>
                    <a:pt x="2477021" y="2911584"/>
                    <a:pt x="2884709" y="2928517"/>
                  </a:cubicBezTo>
                  <a:cubicBezTo>
                    <a:pt x="2884709" y="2166517"/>
                    <a:pt x="2853349" y="1455317"/>
                    <a:pt x="2853349" y="693318"/>
                  </a:cubicBezTo>
                  <a:close/>
                  <a:moveTo>
                    <a:pt x="1758163" y="0"/>
                  </a:moveTo>
                  <a:lnTo>
                    <a:pt x="8181597" y="0"/>
                  </a:lnTo>
                  <a:lnTo>
                    <a:pt x="8181597" y="5289004"/>
                  </a:lnTo>
                  <a:lnTo>
                    <a:pt x="2739409" y="5289004"/>
                  </a:lnTo>
                  <a:lnTo>
                    <a:pt x="2739409" y="4147059"/>
                  </a:lnTo>
                  <a:lnTo>
                    <a:pt x="0" y="4147059"/>
                  </a:lnTo>
                  <a:lnTo>
                    <a:pt x="0" y="3029459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spcFirstLastPara="1" wrap="square" lIns="41075" tIns="20550" rIns="41075" bIns="205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endParaRPr sz="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666" name="Google Shape;666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54250" y="326012"/>
            <a:ext cx="960445" cy="174626"/>
          </a:xfrm>
          <a:prstGeom prst="rect">
            <a:avLst/>
          </a:prstGeom>
          <a:noFill/>
          <a:ln>
            <a:noFill/>
          </a:ln>
        </p:spPr>
      </p:pic>
      <p:sp>
        <p:nvSpPr>
          <p:cNvPr id="667" name="Google Shape;667;p67"/>
          <p:cNvSpPr txBox="1"/>
          <p:nvPr/>
        </p:nvSpPr>
        <p:spPr>
          <a:xfrm>
            <a:off x="863227" y="264182"/>
            <a:ext cx="5404800" cy="2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075" tIns="41075" rIns="41075" bIns="41075" anchor="t" anchorCtr="0">
            <a:noAutofit/>
          </a:bodyPr>
          <a:lstStyle/>
          <a:p>
            <a:pPr marL="0" marR="787400" lvl="0" indent="0" algn="l" rtl="0">
              <a:lnSpc>
                <a:spcPct val="1012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>
                <a:latin typeface="IBM Plex Sans"/>
                <a:ea typeface="IBM Plex Sans"/>
                <a:cs typeface="IBM Plex Sans"/>
                <a:sym typeface="IBM Plex Sans"/>
              </a:rPr>
              <a:t>Основы управления продуктом</a:t>
            </a:r>
            <a:endParaRPr sz="13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787400" lvl="0" indent="0" algn="l" rtl="0">
              <a:lnSpc>
                <a:spcPct val="1012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6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6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6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68"/>
          <p:cNvSpPr/>
          <p:nvPr/>
        </p:nvSpPr>
        <p:spPr>
          <a:xfrm>
            <a:off x="8284335" y="5136409"/>
            <a:ext cx="185489" cy="0"/>
          </a:xfrm>
          <a:custGeom>
            <a:avLst/>
            <a:gdLst/>
            <a:ahLst/>
            <a:cxnLst/>
            <a:rect l="l" t="t" r="r" b="b"/>
            <a:pathLst>
              <a:path w="407669" h="120000" extrusionOk="0">
                <a:moveTo>
                  <a:pt x="0" y="0"/>
                </a:moveTo>
                <a:lnTo>
                  <a:pt x="407439" y="0"/>
                </a:lnTo>
              </a:path>
            </a:pathLst>
          </a:custGeom>
          <a:noFill/>
          <a:ln w="264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3" name="Google Shape;673;p68"/>
          <p:cNvSpPr/>
          <p:nvPr/>
        </p:nvSpPr>
        <p:spPr>
          <a:xfrm>
            <a:off x="1161660" y="1569228"/>
            <a:ext cx="0" cy="176967"/>
          </a:xfrm>
          <a:custGeom>
            <a:avLst/>
            <a:gdLst/>
            <a:ahLst/>
            <a:cxnLst/>
            <a:rect l="l" t="t" r="r" b="b"/>
            <a:pathLst>
              <a:path w="120000" h="404495" extrusionOk="0">
                <a:moveTo>
                  <a:pt x="0" y="403871"/>
                </a:moveTo>
                <a:lnTo>
                  <a:pt x="0" y="0"/>
                </a:lnTo>
              </a:path>
            </a:pathLst>
          </a:custGeom>
          <a:noFill/>
          <a:ln w="188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4" name="Google Shape;674;p68"/>
          <p:cNvSpPr txBox="1"/>
          <p:nvPr/>
        </p:nvSpPr>
        <p:spPr>
          <a:xfrm>
            <a:off x="8446479" y="889673"/>
            <a:ext cx="64500" cy="1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275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 baseline="-25000">
                <a:solidFill>
                  <a:srgbClr val="AEB1B5"/>
                </a:solidFill>
                <a:latin typeface="Arial"/>
                <a:ea typeface="Arial"/>
                <a:cs typeface="Arial"/>
                <a:sym typeface="Arial"/>
              </a:rPr>
              <a:t>•</a:t>
            </a:r>
            <a:r>
              <a:rPr lang="en" sz="600" b="0" i="0" u="none" strike="noStrike" cap="none">
                <a:solidFill>
                  <a:srgbClr val="AEB1B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•</a:t>
            </a:r>
            <a:endParaRPr sz="6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75" name="Google Shape;675;p68"/>
          <p:cNvSpPr txBox="1"/>
          <p:nvPr/>
        </p:nvSpPr>
        <p:spPr>
          <a:xfrm>
            <a:off x="8460739" y="973726"/>
            <a:ext cx="45600" cy="11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125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" sz="700" b="0" i="0" u="none" strike="noStrike" cap="none">
                <a:solidFill>
                  <a:srgbClr val="AEB1B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•</a:t>
            </a:r>
            <a:endParaRPr sz="7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76" name="Google Shape;676;p68"/>
          <p:cNvSpPr/>
          <p:nvPr/>
        </p:nvSpPr>
        <p:spPr>
          <a:xfrm>
            <a:off x="2013358" y="3539483"/>
            <a:ext cx="0" cy="126682"/>
          </a:xfrm>
          <a:custGeom>
            <a:avLst/>
            <a:gdLst/>
            <a:ahLst/>
            <a:cxnLst/>
            <a:rect l="l" t="t" r="r" b="b"/>
            <a:pathLst>
              <a:path w="120000" h="289559" extrusionOk="0">
                <a:moveTo>
                  <a:pt x="0" y="0"/>
                </a:moveTo>
                <a:lnTo>
                  <a:pt x="0" y="289200"/>
                </a:lnTo>
              </a:path>
            </a:pathLst>
          </a:custGeom>
          <a:noFill/>
          <a:ln w="9525" cap="flat" cmpd="sng">
            <a:solidFill>
              <a:srgbClr val="E4E4E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7" name="Google Shape;677;p68"/>
          <p:cNvSpPr/>
          <p:nvPr/>
        </p:nvSpPr>
        <p:spPr>
          <a:xfrm>
            <a:off x="5446247" y="3555790"/>
            <a:ext cx="0" cy="122238"/>
          </a:xfrm>
          <a:custGeom>
            <a:avLst/>
            <a:gdLst/>
            <a:ahLst/>
            <a:cxnLst/>
            <a:rect l="l" t="t" r="r" b="b"/>
            <a:pathLst>
              <a:path w="120000" h="279400" extrusionOk="0">
                <a:moveTo>
                  <a:pt x="0" y="0"/>
                </a:moveTo>
                <a:lnTo>
                  <a:pt x="0" y="279012"/>
                </a:lnTo>
              </a:path>
            </a:pathLst>
          </a:custGeom>
          <a:noFill/>
          <a:ln w="9525" cap="flat" cmpd="sng">
            <a:solidFill>
              <a:srgbClr val="E4E4E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8" name="Google Shape;678;p68"/>
          <p:cNvSpPr/>
          <p:nvPr/>
        </p:nvSpPr>
        <p:spPr>
          <a:xfrm>
            <a:off x="476250" y="335215"/>
            <a:ext cx="162086" cy="155852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9" name="Google Shape;679;p68"/>
          <p:cNvSpPr/>
          <p:nvPr/>
        </p:nvSpPr>
        <p:spPr>
          <a:xfrm>
            <a:off x="571500" y="326031"/>
            <a:ext cx="181156" cy="174188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80" name="Google Shape;680;p68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02422" y="713942"/>
            <a:ext cx="6741272" cy="4360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681" name="Google Shape;681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54250" y="326012"/>
            <a:ext cx="960445" cy="174626"/>
          </a:xfrm>
          <a:prstGeom prst="rect">
            <a:avLst/>
          </a:prstGeom>
          <a:noFill/>
          <a:ln>
            <a:noFill/>
          </a:ln>
        </p:spPr>
      </p:pic>
      <p:sp>
        <p:nvSpPr>
          <p:cNvPr id="682" name="Google Shape;682;p68"/>
          <p:cNvSpPr txBox="1"/>
          <p:nvPr/>
        </p:nvSpPr>
        <p:spPr>
          <a:xfrm>
            <a:off x="863227" y="264182"/>
            <a:ext cx="5404800" cy="2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075" tIns="41075" rIns="41075" bIns="41075" anchor="t" anchorCtr="0">
            <a:noAutofit/>
          </a:bodyPr>
          <a:lstStyle/>
          <a:p>
            <a:pPr marL="0" marR="787400" lvl="0" indent="0" algn="l" rtl="0">
              <a:lnSpc>
                <a:spcPct val="1012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>
                <a:latin typeface="IBM Plex Sans"/>
                <a:ea typeface="IBM Plex Sans"/>
                <a:cs typeface="IBM Plex Sans"/>
                <a:sym typeface="IBM Plex Sans"/>
              </a:rPr>
              <a:t>Основы управления продуктом</a:t>
            </a:r>
            <a:endParaRPr sz="13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787400" lvl="0" indent="0" algn="l" rtl="0">
              <a:lnSpc>
                <a:spcPct val="1012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69"/>
          <p:cNvSpPr/>
          <p:nvPr/>
        </p:nvSpPr>
        <p:spPr>
          <a:xfrm>
            <a:off x="476250" y="335215"/>
            <a:ext cx="162086" cy="155852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8" name="Google Shape;688;p69"/>
          <p:cNvSpPr/>
          <p:nvPr/>
        </p:nvSpPr>
        <p:spPr>
          <a:xfrm>
            <a:off x="614362" y="380807"/>
            <a:ext cx="124238" cy="119459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2"/>
                </a:lnTo>
                <a:lnTo>
                  <a:pt x="146592" y="21690"/>
                </a:lnTo>
                <a:lnTo>
                  <a:pt x="0" y="168282"/>
                </a:lnTo>
                <a:lnTo>
                  <a:pt x="104708" y="272991"/>
                </a:lnTo>
                <a:lnTo>
                  <a:pt x="251301" y="126399"/>
                </a:lnTo>
                <a:lnTo>
                  <a:pt x="267563" y="101904"/>
                </a:lnTo>
                <a:lnTo>
                  <a:pt x="272983" y="74044"/>
                </a:lnTo>
                <a:lnTo>
                  <a:pt x="267563" y="46185"/>
                </a:lnTo>
                <a:lnTo>
                  <a:pt x="251301" y="21690"/>
                </a:lnTo>
                <a:lnTo>
                  <a:pt x="226809" y="5422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9" name="Google Shape;689;p69"/>
          <p:cNvSpPr/>
          <p:nvPr/>
        </p:nvSpPr>
        <p:spPr>
          <a:xfrm>
            <a:off x="571500" y="338137"/>
            <a:ext cx="121060" cy="116403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0" name="Google Shape;690;p69"/>
          <p:cNvSpPr/>
          <p:nvPr/>
        </p:nvSpPr>
        <p:spPr>
          <a:xfrm>
            <a:off x="571500" y="326031"/>
            <a:ext cx="181156" cy="174188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1" name="Google Shape;691;p69"/>
          <p:cNvSpPr txBox="1"/>
          <p:nvPr/>
        </p:nvSpPr>
        <p:spPr>
          <a:xfrm>
            <a:off x="450550" y="1285575"/>
            <a:ext cx="5146500" cy="12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125" rIns="0" bIns="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" sz="4400" b="1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А когда наступит счастье?</a:t>
            </a:r>
            <a:endParaRPr sz="4400" b="0" i="0" u="none" strike="noStrike" cap="non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692" name="Google Shape;692;p69"/>
          <p:cNvSpPr txBox="1"/>
          <p:nvPr/>
        </p:nvSpPr>
        <p:spPr>
          <a:xfrm>
            <a:off x="476250" y="2932981"/>
            <a:ext cx="4626600" cy="8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>
                <a:solidFill>
                  <a:srgbClr val="9597A6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Для бизнеса важно понимать, </a:t>
            </a:r>
            <a:r>
              <a:rPr lang="en" sz="1800">
                <a:solidFill>
                  <a:srgbClr val="FC2C38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когда</a:t>
            </a:r>
            <a:r>
              <a:rPr lang="en" sz="1800">
                <a:solidFill>
                  <a:srgbClr val="9597A6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 продуктовая команда достигнет стратегических целей</a:t>
            </a:r>
            <a:endParaRPr sz="1800" b="0" i="0" u="none" strike="noStrike" cap="non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693" name="Google Shape;693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54251" y="326023"/>
            <a:ext cx="960446" cy="174608"/>
          </a:xfrm>
          <a:prstGeom prst="rect">
            <a:avLst/>
          </a:prstGeom>
          <a:noFill/>
          <a:ln>
            <a:noFill/>
          </a:ln>
        </p:spPr>
      </p:pic>
      <p:sp>
        <p:nvSpPr>
          <p:cNvPr id="694" name="Google Shape;694;p69"/>
          <p:cNvSpPr txBox="1"/>
          <p:nvPr/>
        </p:nvSpPr>
        <p:spPr>
          <a:xfrm>
            <a:off x="863227" y="264182"/>
            <a:ext cx="5404800" cy="2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075" tIns="41075" rIns="41075" bIns="41075" anchor="t" anchorCtr="0">
            <a:noAutofit/>
          </a:bodyPr>
          <a:lstStyle/>
          <a:p>
            <a:pPr marL="0" marR="787400" lvl="0" indent="0" algn="l" rtl="0">
              <a:lnSpc>
                <a:spcPct val="1012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Основы управления продуктом</a:t>
            </a:r>
            <a:endParaRPr sz="1300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787400" lvl="0" indent="0" algn="l" rtl="0">
              <a:lnSpc>
                <a:spcPct val="1012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695" name="Google Shape;695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3621" y="1597600"/>
            <a:ext cx="2555657" cy="282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70"/>
          <p:cNvSpPr/>
          <p:nvPr/>
        </p:nvSpPr>
        <p:spPr>
          <a:xfrm>
            <a:off x="758850" y="2953950"/>
            <a:ext cx="0" cy="1438513"/>
          </a:xfrm>
          <a:custGeom>
            <a:avLst/>
            <a:gdLst/>
            <a:ahLst/>
            <a:cxnLst/>
            <a:rect l="l" t="t" r="r" b="b"/>
            <a:pathLst>
              <a:path w="120000" h="3288029" extrusionOk="0">
                <a:moveTo>
                  <a:pt x="0" y="0"/>
                </a:moveTo>
                <a:lnTo>
                  <a:pt x="0" y="3287858"/>
                </a:lnTo>
              </a:path>
            </a:pathLst>
          </a:custGeom>
          <a:noFill/>
          <a:ln w="62825" cap="flat" cmpd="sng">
            <a:solidFill>
              <a:srgbClr val="6339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701" name="Google Shape;701;p70"/>
          <p:cNvSpPr/>
          <p:nvPr/>
        </p:nvSpPr>
        <p:spPr>
          <a:xfrm>
            <a:off x="476250" y="335215"/>
            <a:ext cx="162086" cy="155852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702" name="Google Shape;702;p70"/>
          <p:cNvSpPr/>
          <p:nvPr/>
        </p:nvSpPr>
        <p:spPr>
          <a:xfrm>
            <a:off x="614362" y="380807"/>
            <a:ext cx="124238" cy="119459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2"/>
                </a:lnTo>
                <a:lnTo>
                  <a:pt x="146592" y="21690"/>
                </a:lnTo>
                <a:lnTo>
                  <a:pt x="0" y="168282"/>
                </a:lnTo>
                <a:lnTo>
                  <a:pt x="104708" y="272991"/>
                </a:lnTo>
                <a:lnTo>
                  <a:pt x="251301" y="126399"/>
                </a:lnTo>
                <a:lnTo>
                  <a:pt x="267563" y="101904"/>
                </a:lnTo>
                <a:lnTo>
                  <a:pt x="272983" y="74044"/>
                </a:lnTo>
                <a:lnTo>
                  <a:pt x="267563" y="46185"/>
                </a:lnTo>
                <a:lnTo>
                  <a:pt x="251301" y="21690"/>
                </a:lnTo>
                <a:lnTo>
                  <a:pt x="226809" y="5422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703" name="Google Shape;703;p70"/>
          <p:cNvSpPr/>
          <p:nvPr/>
        </p:nvSpPr>
        <p:spPr>
          <a:xfrm>
            <a:off x="571500" y="338137"/>
            <a:ext cx="121060" cy="116403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704" name="Google Shape;704;p70"/>
          <p:cNvSpPr/>
          <p:nvPr/>
        </p:nvSpPr>
        <p:spPr>
          <a:xfrm>
            <a:off x="571500" y="326031"/>
            <a:ext cx="181156" cy="174188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705" name="Google Shape;705;p70"/>
          <p:cNvSpPr/>
          <p:nvPr/>
        </p:nvSpPr>
        <p:spPr>
          <a:xfrm>
            <a:off x="762000" y="1161775"/>
            <a:ext cx="0" cy="1438513"/>
          </a:xfrm>
          <a:custGeom>
            <a:avLst/>
            <a:gdLst/>
            <a:ahLst/>
            <a:cxnLst/>
            <a:rect l="l" t="t" r="r" b="b"/>
            <a:pathLst>
              <a:path w="120000" h="3288029" extrusionOk="0">
                <a:moveTo>
                  <a:pt x="0" y="0"/>
                </a:moveTo>
                <a:lnTo>
                  <a:pt x="0" y="3287858"/>
                </a:lnTo>
              </a:path>
            </a:pathLst>
          </a:custGeom>
          <a:noFill/>
          <a:ln w="62825" cap="flat" cmpd="sng">
            <a:solidFill>
              <a:srgbClr val="6339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706" name="Google Shape;706;p70"/>
          <p:cNvSpPr/>
          <p:nvPr/>
        </p:nvSpPr>
        <p:spPr>
          <a:xfrm>
            <a:off x="538162" y="886255"/>
            <a:ext cx="448123" cy="430887"/>
          </a:xfrm>
          <a:custGeom>
            <a:avLst/>
            <a:gdLst/>
            <a:ahLst/>
            <a:cxnLst/>
            <a:rect l="l" t="t" r="r" b="b"/>
            <a:pathLst>
              <a:path w="984885" h="984885" extrusionOk="0">
                <a:moveTo>
                  <a:pt x="492131" y="0"/>
                </a:moveTo>
                <a:lnTo>
                  <a:pt x="444736" y="2252"/>
                </a:lnTo>
                <a:lnTo>
                  <a:pt x="398616" y="8874"/>
                </a:lnTo>
                <a:lnTo>
                  <a:pt x="353976" y="19657"/>
                </a:lnTo>
                <a:lnTo>
                  <a:pt x="311023" y="34396"/>
                </a:lnTo>
                <a:lnTo>
                  <a:pt x="269964" y="52884"/>
                </a:lnTo>
                <a:lnTo>
                  <a:pt x="231004" y="74916"/>
                </a:lnTo>
                <a:lnTo>
                  <a:pt x="194350" y="100284"/>
                </a:lnTo>
                <a:lnTo>
                  <a:pt x="160208" y="128784"/>
                </a:lnTo>
                <a:lnTo>
                  <a:pt x="128784" y="160208"/>
                </a:lnTo>
                <a:lnTo>
                  <a:pt x="100284" y="194350"/>
                </a:lnTo>
                <a:lnTo>
                  <a:pt x="74916" y="231004"/>
                </a:lnTo>
                <a:lnTo>
                  <a:pt x="52884" y="269964"/>
                </a:lnTo>
                <a:lnTo>
                  <a:pt x="34396" y="311023"/>
                </a:lnTo>
                <a:lnTo>
                  <a:pt x="19657" y="353976"/>
                </a:lnTo>
                <a:lnTo>
                  <a:pt x="8874" y="398616"/>
                </a:lnTo>
                <a:lnTo>
                  <a:pt x="2252" y="444736"/>
                </a:lnTo>
                <a:lnTo>
                  <a:pt x="0" y="492131"/>
                </a:lnTo>
                <a:lnTo>
                  <a:pt x="2252" y="539526"/>
                </a:lnTo>
                <a:lnTo>
                  <a:pt x="8874" y="585646"/>
                </a:lnTo>
                <a:lnTo>
                  <a:pt x="19657" y="630286"/>
                </a:lnTo>
                <a:lnTo>
                  <a:pt x="34396" y="673239"/>
                </a:lnTo>
                <a:lnTo>
                  <a:pt x="52884" y="714298"/>
                </a:lnTo>
                <a:lnTo>
                  <a:pt x="74916" y="753258"/>
                </a:lnTo>
                <a:lnTo>
                  <a:pt x="100284" y="789912"/>
                </a:lnTo>
                <a:lnTo>
                  <a:pt x="128784" y="824055"/>
                </a:lnTo>
                <a:lnTo>
                  <a:pt x="160208" y="855478"/>
                </a:lnTo>
                <a:lnTo>
                  <a:pt x="194350" y="883978"/>
                </a:lnTo>
                <a:lnTo>
                  <a:pt x="231004" y="909347"/>
                </a:lnTo>
                <a:lnTo>
                  <a:pt x="269964" y="931378"/>
                </a:lnTo>
                <a:lnTo>
                  <a:pt x="311023" y="949867"/>
                </a:lnTo>
                <a:lnTo>
                  <a:pt x="353976" y="964606"/>
                </a:lnTo>
                <a:lnTo>
                  <a:pt x="398616" y="975389"/>
                </a:lnTo>
                <a:lnTo>
                  <a:pt x="444736" y="982010"/>
                </a:lnTo>
                <a:lnTo>
                  <a:pt x="492131" y="984263"/>
                </a:lnTo>
                <a:lnTo>
                  <a:pt x="539526" y="982010"/>
                </a:lnTo>
                <a:lnTo>
                  <a:pt x="585646" y="975389"/>
                </a:lnTo>
                <a:lnTo>
                  <a:pt x="630286" y="964606"/>
                </a:lnTo>
                <a:lnTo>
                  <a:pt x="673239" y="949867"/>
                </a:lnTo>
                <a:lnTo>
                  <a:pt x="714298" y="931378"/>
                </a:lnTo>
                <a:lnTo>
                  <a:pt x="753258" y="909347"/>
                </a:lnTo>
                <a:lnTo>
                  <a:pt x="789912" y="883978"/>
                </a:lnTo>
                <a:lnTo>
                  <a:pt x="824055" y="855478"/>
                </a:lnTo>
                <a:lnTo>
                  <a:pt x="855478" y="824055"/>
                </a:lnTo>
                <a:lnTo>
                  <a:pt x="883978" y="789912"/>
                </a:lnTo>
                <a:lnTo>
                  <a:pt x="909347" y="753258"/>
                </a:lnTo>
                <a:lnTo>
                  <a:pt x="931378" y="714298"/>
                </a:lnTo>
                <a:lnTo>
                  <a:pt x="949867" y="673239"/>
                </a:lnTo>
                <a:lnTo>
                  <a:pt x="964606" y="630286"/>
                </a:lnTo>
                <a:lnTo>
                  <a:pt x="975389" y="585646"/>
                </a:lnTo>
                <a:lnTo>
                  <a:pt x="982010" y="539526"/>
                </a:lnTo>
                <a:lnTo>
                  <a:pt x="984263" y="492131"/>
                </a:lnTo>
                <a:lnTo>
                  <a:pt x="982010" y="444736"/>
                </a:lnTo>
                <a:lnTo>
                  <a:pt x="975389" y="398616"/>
                </a:lnTo>
                <a:lnTo>
                  <a:pt x="964606" y="353976"/>
                </a:lnTo>
                <a:lnTo>
                  <a:pt x="949867" y="311023"/>
                </a:lnTo>
                <a:lnTo>
                  <a:pt x="931378" y="269964"/>
                </a:lnTo>
                <a:lnTo>
                  <a:pt x="909347" y="231004"/>
                </a:lnTo>
                <a:lnTo>
                  <a:pt x="883978" y="194350"/>
                </a:lnTo>
                <a:lnTo>
                  <a:pt x="855478" y="160208"/>
                </a:lnTo>
                <a:lnTo>
                  <a:pt x="824055" y="128784"/>
                </a:lnTo>
                <a:lnTo>
                  <a:pt x="789912" y="100284"/>
                </a:lnTo>
                <a:lnTo>
                  <a:pt x="753258" y="74916"/>
                </a:lnTo>
                <a:lnTo>
                  <a:pt x="714298" y="52884"/>
                </a:lnTo>
                <a:lnTo>
                  <a:pt x="673239" y="34396"/>
                </a:lnTo>
                <a:lnTo>
                  <a:pt x="630286" y="19657"/>
                </a:lnTo>
                <a:lnTo>
                  <a:pt x="585646" y="8874"/>
                </a:lnTo>
                <a:lnTo>
                  <a:pt x="539526" y="2252"/>
                </a:lnTo>
                <a:lnTo>
                  <a:pt x="49213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707" name="Google Shape;707;p70"/>
          <p:cNvSpPr/>
          <p:nvPr/>
        </p:nvSpPr>
        <p:spPr>
          <a:xfrm>
            <a:off x="538162" y="886255"/>
            <a:ext cx="448123" cy="430887"/>
          </a:xfrm>
          <a:custGeom>
            <a:avLst/>
            <a:gdLst/>
            <a:ahLst/>
            <a:cxnLst/>
            <a:rect l="l" t="t" r="r" b="b"/>
            <a:pathLst>
              <a:path w="984885" h="984885" extrusionOk="0">
                <a:moveTo>
                  <a:pt x="492131" y="0"/>
                </a:moveTo>
                <a:lnTo>
                  <a:pt x="539526" y="2252"/>
                </a:lnTo>
                <a:lnTo>
                  <a:pt x="585646" y="8874"/>
                </a:lnTo>
                <a:lnTo>
                  <a:pt x="630286" y="19657"/>
                </a:lnTo>
                <a:lnTo>
                  <a:pt x="673239" y="34396"/>
                </a:lnTo>
                <a:lnTo>
                  <a:pt x="714298" y="52884"/>
                </a:lnTo>
                <a:lnTo>
                  <a:pt x="753258" y="74916"/>
                </a:lnTo>
                <a:lnTo>
                  <a:pt x="789912" y="100284"/>
                </a:lnTo>
                <a:lnTo>
                  <a:pt x="824055" y="128784"/>
                </a:lnTo>
                <a:lnTo>
                  <a:pt x="855478" y="160208"/>
                </a:lnTo>
                <a:lnTo>
                  <a:pt x="883978" y="194350"/>
                </a:lnTo>
                <a:lnTo>
                  <a:pt x="909347" y="231004"/>
                </a:lnTo>
                <a:lnTo>
                  <a:pt x="931378" y="269964"/>
                </a:lnTo>
                <a:lnTo>
                  <a:pt x="949867" y="311023"/>
                </a:lnTo>
                <a:lnTo>
                  <a:pt x="964606" y="353976"/>
                </a:lnTo>
                <a:lnTo>
                  <a:pt x="975389" y="398616"/>
                </a:lnTo>
                <a:lnTo>
                  <a:pt x="982010" y="444736"/>
                </a:lnTo>
                <a:lnTo>
                  <a:pt x="984263" y="492131"/>
                </a:lnTo>
                <a:lnTo>
                  <a:pt x="982010" y="539526"/>
                </a:lnTo>
                <a:lnTo>
                  <a:pt x="975389" y="585646"/>
                </a:lnTo>
                <a:lnTo>
                  <a:pt x="964606" y="630286"/>
                </a:lnTo>
                <a:lnTo>
                  <a:pt x="949867" y="673239"/>
                </a:lnTo>
                <a:lnTo>
                  <a:pt x="931378" y="714298"/>
                </a:lnTo>
                <a:lnTo>
                  <a:pt x="909347" y="753258"/>
                </a:lnTo>
                <a:lnTo>
                  <a:pt x="883978" y="789912"/>
                </a:lnTo>
                <a:lnTo>
                  <a:pt x="855478" y="824055"/>
                </a:lnTo>
                <a:lnTo>
                  <a:pt x="824055" y="855478"/>
                </a:lnTo>
                <a:lnTo>
                  <a:pt x="789912" y="883978"/>
                </a:lnTo>
                <a:lnTo>
                  <a:pt x="753258" y="909347"/>
                </a:lnTo>
                <a:lnTo>
                  <a:pt x="714298" y="931378"/>
                </a:lnTo>
                <a:lnTo>
                  <a:pt x="673239" y="949867"/>
                </a:lnTo>
                <a:lnTo>
                  <a:pt x="630286" y="964606"/>
                </a:lnTo>
                <a:lnTo>
                  <a:pt x="585646" y="975389"/>
                </a:lnTo>
                <a:lnTo>
                  <a:pt x="539526" y="982010"/>
                </a:lnTo>
                <a:lnTo>
                  <a:pt x="492131" y="984263"/>
                </a:lnTo>
                <a:lnTo>
                  <a:pt x="444736" y="982010"/>
                </a:lnTo>
                <a:lnTo>
                  <a:pt x="398616" y="975389"/>
                </a:lnTo>
                <a:lnTo>
                  <a:pt x="353976" y="964606"/>
                </a:lnTo>
                <a:lnTo>
                  <a:pt x="311023" y="949867"/>
                </a:lnTo>
                <a:lnTo>
                  <a:pt x="269964" y="931378"/>
                </a:lnTo>
                <a:lnTo>
                  <a:pt x="231004" y="909347"/>
                </a:lnTo>
                <a:lnTo>
                  <a:pt x="194350" y="883978"/>
                </a:lnTo>
                <a:lnTo>
                  <a:pt x="160208" y="855478"/>
                </a:lnTo>
                <a:lnTo>
                  <a:pt x="128784" y="824055"/>
                </a:lnTo>
                <a:lnTo>
                  <a:pt x="100284" y="789912"/>
                </a:lnTo>
                <a:lnTo>
                  <a:pt x="74916" y="753258"/>
                </a:lnTo>
                <a:lnTo>
                  <a:pt x="52884" y="714298"/>
                </a:lnTo>
                <a:lnTo>
                  <a:pt x="34396" y="673239"/>
                </a:lnTo>
                <a:lnTo>
                  <a:pt x="19657" y="630286"/>
                </a:lnTo>
                <a:lnTo>
                  <a:pt x="8874" y="585646"/>
                </a:lnTo>
                <a:lnTo>
                  <a:pt x="2252" y="539526"/>
                </a:lnTo>
                <a:lnTo>
                  <a:pt x="0" y="492131"/>
                </a:lnTo>
                <a:lnTo>
                  <a:pt x="2252" y="444736"/>
                </a:lnTo>
                <a:lnTo>
                  <a:pt x="8874" y="398616"/>
                </a:lnTo>
                <a:lnTo>
                  <a:pt x="19657" y="353976"/>
                </a:lnTo>
                <a:lnTo>
                  <a:pt x="34396" y="311023"/>
                </a:lnTo>
                <a:lnTo>
                  <a:pt x="52884" y="269964"/>
                </a:lnTo>
                <a:lnTo>
                  <a:pt x="74916" y="231004"/>
                </a:lnTo>
                <a:lnTo>
                  <a:pt x="100284" y="194350"/>
                </a:lnTo>
                <a:lnTo>
                  <a:pt x="128784" y="160208"/>
                </a:lnTo>
                <a:lnTo>
                  <a:pt x="160208" y="128784"/>
                </a:lnTo>
                <a:lnTo>
                  <a:pt x="194350" y="100284"/>
                </a:lnTo>
                <a:lnTo>
                  <a:pt x="231004" y="74916"/>
                </a:lnTo>
                <a:lnTo>
                  <a:pt x="269964" y="52884"/>
                </a:lnTo>
                <a:lnTo>
                  <a:pt x="311023" y="34396"/>
                </a:lnTo>
                <a:lnTo>
                  <a:pt x="353976" y="19657"/>
                </a:lnTo>
                <a:lnTo>
                  <a:pt x="398616" y="8874"/>
                </a:lnTo>
                <a:lnTo>
                  <a:pt x="444736" y="2252"/>
                </a:lnTo>
                <a:lnTo>
                  <a:pt x="492131" y="0"/>
                </a:lnTo>
                <a:close/>
              </a:path>
            </a:pathLst>
          </a:custGeom>
          <a:noFill/>
          <a:ln w="62825" cap="flat" cmpd="sng">
            <a:solidFill>
              <a:srgbClr val="6339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708" name="Google Shape;708;p70"/>
          <p:cNvSpPr/>
          <p:nvPr/>
        </p:nvSpPr>
        <p:spPr>
          <a:xfrm>
            <a:off x="538162" y="1712814"/>
            <a:ext cx="448123" cy="430887"/>
          </a:xfrm>
          <a:custGeom>
            <a:avLst/>
            <a:gdLst/>
            <a:ahLst/>
            <a:cxnLst/>
            <a:rect l="l" t="t" r="r" b="b"/>
            <a:pathLst>
              <a:path w="984885" h="984885" extrusionOk="0">
                <a:moveTo>
                  <a:pt x="492131" y="0"/>
                </a:moveTo>
                <a:lnTo>
                  <a:pt x="444736" y="2252"/>
                </a:lnTo>
                <a:lnTo>
                  <a:pt x="398616" y="8874"/>
                </a:lnTo>
                <a:lnTo>
                  <a:pt x="353976" y="19657"/>
                </a:lnTo>
                <a:lnTo>
                  <a:pt x="311023" y="34396"/>
                </a:lnTo>
                <a:lnTo>
                  <a:pt x="269964" y="52884"/>
                </a:lnTo>
                <a:lnTo>
                  <a:pt x="231004" y="74916"/>
                </a:lnTo>
                <a:lnTo>
                  <a:pt x="194350" y="100284"/>
                </a:lnTo>
                <a:lnTo>
                  <a:pt x="160208" y="128784"/>
                </a:lnTo>
                <a:lnTo>
                  <a:pt x="128784" y="160208"/>
                </a:lnTo>
                <a:lnTo>
                  <a:pt x="100284" y="194350"/>
                </a:lnTo>
                <a:lnTo>
                  <a:pt x="74916" y="231004"/>
                </a:lnTo>
                <a:lnTo>
                  <a:pt x="52884" y="269964"/>
                </a:lnTo>
                <a:lnTo>
                  <a:pt x="34396" y="311023"/>
                </a:lnTo>
                <a:lnTo>
                  <a:pt x="19657" y="353976"/>
                </a:lnTo>
                <a:lnTo>
                  <a:pt x="8874" y="398616"/>
                </a:lnTo>
                <a:lnTo>
                  <a:pt x="2252" y="444736"/>
                </a:lnTo>
                <a:lnTo>
                  <a:pt x="0" y="492131"/>
                </a:lnTo>
                <a:lnTo>
                  <a:pt x="2252" y="539526"/>
                </a:lnTo>
                <a:lnTo>
                  <a:pt x="8874" y="585646"/>
                </a:lnTo>
                <a:lnTo>
                  <a:pt x="19657" y="630286"/>
                </a:lnTo>
                <a:lnTo>
                  <a:pt x="34396" y="673239"/>
                </a:lnTo>
                <a:lnTo>
                  <a:pt x="52884" y="714298"/>
                </a:lnTo>
                <a:lnTo>
                  <a:pt x="74916" y="753258"/>
                </a:lnTo>
                <a:lnTo>
                  <a:pt x="100284" y="789912"/>
                </a:lnTo>
                <a:lnTo>
                  <a:pt x="128784" y="824055"/>
                </a:lnTo>
                <a:lnTo>
                  <a:pt x="160208" y="855478"/>
                </a:lnTo>
                <a:lnTo>
                  <a:pt x="194350" y="883978"/>
                </a:lnTo>
                <a:lnTo>
                  <a:pt x="231004" y="909347"/>
                </a:lnTo>
                <a:lnTo>
                  <a:pt x="269964" y="931378"/>
                </a:lnTo>
                <a:lnTo>
                  <a:pt x="311023" y="949867"/>
                </a:lnTo>
                <a:lnTo>
                  <a:pt x="353976" y="964606"/>
                </a:lnTo>
                <a:lnTo>
                  <a:pt x="398616" y="975389"/>
                </a:lnTo>
                <a:lnTo>
                  <a:pt x="444736" y="982010"/>
                </a:lnTo>
                <a:lnTo>
                  <a:pt x="492131" y="984263"/>
                </a:lnTo>
                <a:lnTo>
                  <a:pt x="539526" y="982010"/>
                </a:lnTo>
                <a:lnTo>
                  <a:pt x="585646" y="975389"/>
                </a:lnTo>
                <a:lnTo>
                  <a:pt x="630286" y="964606"/>
                </a:lnTo>
                <a:lnTo>
                  <a:pt x="673239" y="949867"/>
                </a:lnTo>
                <a:lnTo>
                  <a:pt x="714298" y="931378"/>
                </a:lnTo>
                <a:lnTo>
                  <a:pt x="753258" y="909347"/>
                </a:lnTo>
                <a:lnTo>
                  <a:pt x="789912" y="883978"/>
                </a:lnTo>
                <a:lnTo>
                  <a:pt x="824055" y="855478"/>
                </a:lnTo>
                <a:lnTo>
                  <a:pt x="855478" y="824055"/>
                </a:lnTo>
                <a:lnTo>
                  <a:pt x="883978" y="789912"/>
                </a:lnTo>
                <a:lnTo>
                  <a:pt x="909347" y="753258"/>
                </a:lnTo>
                <a:lnTo>
                  <a:pt x="931378" y="714298"/>
                </a:lnTo>
                <a:lnTo>
                  <a:pt x="949867" y="673239"/>
                </a:lnTo>
                <a:lnTo>
                  <a:pt x="964606" y="630286"/>
                </a:lnTo>
                <a:lnTo>
                  <a:pt x="975389" y="585646"/>
                </a:lnTo>
                <a:lnTo>
                  <a:pt x="982010" y="539526"/>
                </a:lnTo>
                <a:lnTo>
                  <a:pt x="984263" y="492131"/>
                </a:lnTo>
                <a:lnTo>
                  <a:pt x="982010" y="444736"/>
                </a:lnTo>
                <a:lnTo>
                  <a:pt x="975389" y="398616"/>
                </a:lnTo>
                <a:lnTo>
                  <a:pt x="964606" y="353976"/>
                </a:lnTo>
                <a:lnTo>
                  <a:pt x="949867" y="311023"/>
                </a:lnTo>
                <a:lnTo>
                  <a:pt x="931378" y="269964"/>
                </a:lnTo>
                <a:lnTo>
                  <a:pt x="909347" y="231004"/>
                </a:lnTo>
                <a:lnTo>
                  <a:pt x="883978" y="194350"/>
                </a:lnTo>
                <a:lnTo>
                  <a:pt x="855478" y="160208"/>
                </a:lnTo>
                <a:lnTo>
                  <a:pt x="824055" y="128784"/>
                </a:lnTo>
                <a:lnTo>
                  <a:pt x="789912" y="100284"/>
                </a:lnTo>
                <a:lnTo>
                  <a:pt x="753258" y="74916"/>
                </a:lnTo>
                <a:lnTo>
                  <a:pt x="714298" y="52884"/>
                </a:lnTo>
                <a:lnTo>
                  <a:pt x="673239" y="34396"/>
                </a:lnTo>
                <a:lnTo>
                  <a:pt x="630286" y="19657"/>
                </a:lnTo>
                <a:lnTo>
                  <a:pt x="585646" y="8874"/>
                </a:lnTo>
                <a:lnTo>
                  <a:pt x="539526" y="2252"/>
                </a:lnTo>
                <a:lnTo>
                  <a:pt x="49213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709" name="Google Shape;709;p70"/>
          <p:cNvSpPr/>
          <p:nvPr/>
        </p:nvSpPr>
        <p:spPr>
          <a:xfrm>
            <a:off x="538162" y="1712814"/>
            <a:ext cx="448123" cy="430887"/>
          </a:xfrm>
          <a:custGeom>
            <a:avLst/>
            <a:gdLst/>
            <a:ahLst/>
            <a:cxnLst/>
            <a:rect l="l" t="t" r="r" b="b"/>
            <a:pathLst>
              <a:path w="984885" h="984885" extrusionOk="0">
                <a:moveTo>
                  <a:pt x="492131" y="0"/>
                </a:moveTo>
                <a:lnTo>
                  <a:pt x="539526" y="2252"/>
                </a:lnTo>
                <a:lnTo>
                  <a:pt x="585646" y="8874"/>
                </a:lnTo>
                <a:lnTo>
                  <a:pt x="630286" y="19657"/>
                </a:lnTo>
                <a:lnTo>
                  <a:pt x="673239" y="34396"/>
                </a:lnTo>
                <a:lnTo>
                  <a:pt x="714298" y="52884"/>
                </a:lnTo>
                <a:lnTo>
                  <a:pt x="753258" y="74916"/>
                </a:lnTo>
                <a:lnTo>
                  <a:pt x="789912" y="100284"/>
                </a:lnTo>
                <a:lnTo>
                  <a:pt x="824055" y="128784"/>
                </a:lnTo>
                <a:lnTo>
                  <a:pt x="855478" y="160208"/>
                </a:lnTo>
                <a:lnTo>
                  <a:pt x="883978" y="194350"/>
                </a:lnTo>
                <a:lnTo>
                  <a:pt x="909347" y="231004"/>
                </a:lnTo>
                <a:lnTo>
                  <a:pt x="931378" y="269964"/>
                </a:lnTo>
                <a:lnTo>
                  <a:pt x="949867" y="311023"/>
                </a:lnTo>
                <a:lnTo>
                  <a:pt x="964606" y="353976"/>
                </a:lnTo>
                <a:lnTo>
                  <a:pt x="975389" y="398616"/>
                </a:lnTo>
                <a:lnTo>
                  <a:pt x="982010" y="444736"/>
                </a:lnTo>
                <a:lnTo>
                  <a:pt x="984263" y="492131"/>
                </a:lnTo>
                <a:lnTo>
                  <a:pt x="982010" y="539526"/>
                </a:lnTo>
                <a:lnTo>
                  <a:pt x="975389" y="585646"/>
                </a:lnTo>
                <a:lnTo>
                  <a:pt x="964606" y="630286"/>
                </a:lnTo>
                <a:lnTo>
                  <a:pt x="949867" y="673239"/>
                </a:lnTo>
                <a:lnTo>
                  <a:pt x="931378" y="714298"/>
                </a:lnTo>
                <a:lnTo>
                  <a:pt x="909347" y="753258"/>
                </a:lnTo>
                <a:lnTo>
                  <a:pt x="883978" y="789912"/>
                </a:lnTo>
                <a:lnTo>
                  <a:pt x="855478" y="824055"/>
                </a:lnTo>
                <a:lnTo>
                  <a:pt x="824055" y="855478"/>
                </a:lnTo>
                <a:lnTo>
                  <a:pt x="789912" y="883978"/>
                </a:lnTo>
                <a:lnTo>
                  <a:pt x="753258" y="909347"/>
                </a:lnTo>
                <a:lnTo>
                  <a:pt x="714298" y="931378"/>
                </a:lnTo>
                <a:lnTo>
                  <a:pt x="673239" y="949867"/>
                </a:lnTo>
                <a:lnTo>
                  <a:pt x="630286" y="964606"/>
                </a:lnTo>
                <a:lnTo>
                  <a:pt x="585646" y="975389"/>
                </a:lnTo>
                <a:lnTo>
                  <a:pt x="539526" y="982010"/>
                </a:lnTo>
                <a:lnTo>
                  <a:pt x="492131" y="984263"/>
                </a:lnTo>
                <a:lnTo>
                  <a:pt x="444736" y="982010"/>
                </a:lnTo>
                <a:lnTo>
                  <a:pt x="398616" y="975389"/>
                </a:lnTo>
                <a:lnTo>
                  <a:pt x="353976" y="964606"/>
                </a:lnTo>
                <a:lnTo>
                  <a:pt x="311023" y="949867"/>
                </a:lnTo>
                <a:lnTo>
                  <a:pt x="269964" y="931378"/>
                </a:lnTo>
                <a:lnTo>
                  <a:pt x="231004" y="909347"/>
                </a:lnTo>
                <a:lnTo>
                  <a:pt x="194350" y="883978"/>
                </a:lnTo>
                <a:lnTo>
                  <a:pt x="160208" y="855478"/>
                </a:lnTo>
                <a:lnTo>
                  <a:pt x="128784" y="824055"/>
                </a:lnTo>
                <a:lnTo>
                  <a:pt x="100284" y="789912"/>
                </a:lnTo>
                <a:lnTo>
                  <a:pt x="74916" y="753258"/>
                </a:lnTo>
                <a:lnTo>
                  <a:pt x="52884" y="714298"/>
                </a:lnTo>
                <a:lnTo>
                  <a:pt x="34396" y="673239"/>
                </a:lnTo>
                <a:lnTo>
                  <a:pt x="19657" y="630286"/>
                </a:lnTo>
                <a:lnTo>
                  <a:pt x="8874" y="585646"/>
                </a:lnTo>
                <a:lnTo>
                  <a:pt x="2252" y="539526"/>
                </a:lnTo>
                <a:lnTo>
                  <a:pt x="0" y="492131"/>
                </a:lnTo>
                <a:lnTo>
                  <a:pt x="2252" y="444736"/>
                </a:lnTo>
                <a:lnTo>
                  <a:pt x="8874" y="398616"/>
                </a:lnTo>
                <a:lnTo>
                  <a:pt x="19657" y="353976"/>
                </a:lnTo>
                <a:lnTo>
                  <a:pt x="34396" y="311023"/>
                </a:lnTo>
                <a:lnTo>
                  <a:pt x="52884" y="269964"/>
                </a:lnTo>
                <a:lnTo>
                  <a:pt x="74916" y="231004"/>
                </a:lnTo>
                <a:lnTo>
                  <a:pt x="100284" y="194350"/>
                </a:lnTo>
                <a:lnTo>
                  <a:pt x="128784" y="160208"/>
                </a:lnTo>
                <a:lnTo>
                  <a:pt x="160208" y="128784"/>
                </a:lnTo>
                <a:lnTo>
                  <a:pt x="194350" y="100284"/>
                </a:lnTo>
                <a:lnTo>
                  <a:pt x="231004" y="74916"/>
                </a:lnTo>
                <a:lnTo>
                  <a:pt x="269964" y="52884"/>
                </a:lnTo>
                <a:lnTo>
                  <a:pt x="311023" y="34396"/>
                </a:lnTo>
                <a:lnTo>
                  <a:pt x="353976" y="19657"/>
                </a:lnTo>
                <a:lnTo>
                  <a:pt x="398616" y="8874"/>
                </a:lnTo>
                <a:lnTo>
                  <a:pt x="444736" y="2252"/>
                </a:lnTo>
                <a:lnTo>
                  <a:pt x="492131" y="0"/>
                </a:lnTo>
                <a:close/>
              </a:path>
            </a:pathLst>
          </a:custGeom>
          <a:noFill/>
          <a:ln w="62825" cap="flat" cmpd="sng">
            <a:solidFill>
              <a:srgbClr val="6339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710" name="Google Shape;710;p70"/>
          <p:cNvSpPr/>
          <p:nvPr/>
        </p:nvSpPr>
        <p:spPr>
          <a:xfrm>
            <a:off x="697411" y="1862514"/>
            <a:ext cx="129438" cy="134739"/>
          </a:xfrm>
          <a:custGeom>
            <a:avLst/>
            <a:gdLst/>
            <a:ahLst/>
            <a:cxnLst/>
            <a:rect l="l" t="t" r="r" b="b"/>
            <a:pathLst>
              <a:path w="284480" h="307975" extrusionOk="0">
                <a:moveTo>
                  <a:pt x="49422" y="86280"/>
                </a:moveTo>
                <a:lnTo>
                  <a:pt x="0" y="109734"/>
                </a:lnTo>
                <a:lnTo>
                  <a:pt x="89630" y="307844"/>
                </a:lnTo>
                <a:lnTo>
                  <a:pt x="154131" y="307844"/>
                </a:lnTo>
                <a:lnTo>
                  <a:pt x="174920" y="261772"/>
                </a:lnTo>
                <a:lnTo>
                  <a:pt x="120624" y="261772"/>
                </a:lnTo>
                <a:lnTo>
                  <a:pt x="86698" y="173397"/>
                </a:lnTo>
                <a:lnTo>
                  <a:pt x="49422" y="86280"/>
                </a:lnTo>
                <a:close/>
              </a:path>
              <a:path w="284480" h="307975" extrusionOk="0">
                <a:moveTo>
                  <a:pt x="232872" y="0"/>
                </a:moveTo>
                <a:lnTo>
                  <a:pt x="157482" y="173397"/>
                </a:lnTo>
                <a:lnTo>
                  <a:pt x="122299" y="261772"/>
                </a:lnTo>
                <a:lnTo>
                  <a:pt x="174920" y="261772"/>
                </a:lnTo>
                <a:lnTo>
                  <a:pt x="283970" y="20104"/>
                </a:lnTo>
                <a:lnTo>
                  <a:pt x="232872" y="0"/>
                </a:lnTo>
                <a:close/>
              </a:path>
            </a:pathLst>
          </a:custGeom>
          <a:solidFill>
            <a:srgbClr val="13CC8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711" name="Google Shape;711;p70"/>
          <p:cNvSpPr/>
          <p:nvPr/>
        </p:nvSpPr>
        <p:spPr>
          <a:xfrm>
            <a:off x="490537" y="2539374"/>
            <a:ext cx="543179" cy="522288"/>
          </a:xfrm>
          <a:custGeom>
            <a:avLst/>
            <a:gdLst/>
            <a:ahLst/>
            <a:cxnLst/>
            <a:rect l="l" t="t" r="r" b="b"/>
            <a:pathLst>
              <a:path w="1193800" h="1193800" extrusionOk="0">
                <a:moveTo>
                  <a:pt x="596840" y="0"/>
                </a:moveTo>
                <a:lnTo>
                  <a:pt x="547890" y="1978"/>
                </a:lnTo>
                <a:lnTo>
                  <a:pt x="500030" y="7811"/>
                </a:lnTo>
                <a:lnTo>
                  <a:pt x="453413" y="17345"/>
                </a:lnTo>
                <a:lnTo>
                  <a:pt x="408193" y="30427"/>
                </a:lnTo>
                <a:lnTo>
                  <a:pt x="364524" y="46903"/>
                </a:lnTo>
                <a:lnTo>
                  <a:pt x="322558" y="66618"/>
                </a:lnTo>
                <a:lnTo>
                  <a:pt x="282451" y="89420"/>
                </a:lnTo>
                <a:lnTo>
                  <a:pt x="244355" y="115156"/>
                </a:lnTo>
                <a:lnTo>
                  <a:pt x="208424" y="143670"/>
                </a:lnTo>
                <a:lnTo>
                  <a:pt x="174811" y="174811"/>
                </a:lnTo>
                <a:lnTo>
                  <a:pt x="143670" y="208424"/>
                </a:lnTo>
                <a:lnTo>
                  <a:pt x="115156" y="244355"/>
                </a:lnTo>
                <a:lnTo>
                  <a:pt x="89420" y="282451"/>
                </a:lnTo>
                <a:lnTo>
                  <a:pt x="66618" y="322558"/>
                </a:lnTo>
                <a:lnTo>
                  <a:pt x="46903" y="364524"/>
                </a:lnTo>
                <a:lnTo>
                  <a:pt x="30427" y="408193"/>
                </a:lnTo>
                <a:lnTo>
                  <a:pt x="17345" y="453413"/>
                </a:lnTo>
                <a:lnTo>
                  <a:pt x="7811" y="500030"/>
                </a:lnTo>
                <a:lnTo>
                  <a:pt x="1978" y="547890"/>
                </a:lnTo>
                <a:lnTo>
                  <a:pt x="0" y="596840"/>
                </a:lnTo>
                <a:lnTo>
                  <a:pt x="1978" y="645790"/>
                </a:lnTo>
                <a:lnTo>
                  <a:pt x="7811" y="693650"/>
                </a:lnTo>
                <a:lnTo>
                  <a:pt x="17345" y="740267"/>
                </a:lnTo>
                <a:lnTo>
                  <a:pt x="30427" y="785487"/>
                </a:lnTo>
                <a:lnTo>
                  <a:pt x="46903" y="829156"/>
                </a:lnTo>
                <a:lnTo>
                  <a:pt x="66618" y="871121"/>
                </a:lnTo>
                <a:lnTo>
                  <a:pt x="89420" y="911229"/>
                </a:lnTo>
                <a:lnTo>
                  <a:pt x="115156" y="949325"/>
                </a:lnTo>
                <a:lnTo>
                  <a:pt x="143670" y="985256"/>
                </a:lnTo>
                <a:lnTo>
                  <a:pt x="174811" y="1018869"/>
                </a:lnTo>
                <a:lnTo>
                  <a:pt x="208424" y="1050009"/>
                </a:lnTo>
                <a:lnTo>
                  <a:pt x="244355" y="1078524"/>
                </a:lnTo>
                <a:lnTo>
                  <a:pt x="282451" y="1104259"/>
                </a:lnTo>
                <a:lnTo>
                  <a:pt x="322558" y="1127062"/>
                </a:lnTo>
                <a:lnTo>
                  <a:pt x="364524" y="1146777"/>
                </a:lnTo>
                <a:lnTo>
                  <a:pt x="408193" y="1163253"/>
                </a:lnTo>
                <a:lnTo>
                  <a:pt x="453413" y="1176335"/>
                </a:lnTo>
                <a:lnTo>
                  <a:pt x="500030" y="1185869"/>
                </a:lnTo>
                <a:lnTo>
                  <a:pt x="547890" y="1191702"/>
                </a:lnTo>
                <a:lnTo>
                  <a:pt x="596840" y="1193680"/>
                </a:lnTo>
                <a:lnTo>
                  <a:pt x="645790" y="1191702"/>
                </a:lnTo>
                <a:lnTo>
                  <a:pt x="693650" y="1185869"/>
                </a:lnTo>
                <a:lnTo>
                  <a:pt x="740267" y="1176335"/>
                </a:lnTo>
                <a:lnTo>
                  <a:pt x="785487" y="1163253"/>
                </a:lnTo>
                <a:lnTo>
                  <a:pt x="829156" y="1146777"/>
                </a:lnTo>
                <a:lnTo>
                  <a:pt x="871121" y="1127062"/>
                </a:lnTo>
                <a:lnTo>
                  <a:pt x="911229" y="1104259"/>
                </a:lnTo>
                <a:lnTo>
                  <a:pt x="949325" y="1078524"/>
                </a:lnTo>
                <a:lnTo>
                  <a:pt x="985256" y="1050009"/>
                </a:lnTo>
                <a:lnTo>
                  <a:pt x="1018869" y="1018869"/>
                </a:lnTo>
                <a:lnTo>
                  <a:pt x="1050009" y="985256"/>
                </a:lnTo>
                <a:lnTo>
                  <a:pt x="1078524" y="949325"/>
                </a:lnTo>
                <a:lnTo>
                  <a:pt x="1104259" y="911229"/>
                </a:lnTo>
                <a:lnTo>
                  <a:pt x="1127062" y="871121"/>
                </a:lnTo>
                <a:lnTo>
                  <a:pt x="1146777" y="829156"/>
                </a:lnTo>
                <a:lnTo>
                  <a:pt x="1163253" y="785487"/>
                </a:lnTo>
                <a:lnTo>
                  <a:pt x="1176335" y="740267"/>
                </a:lnTo>
                <a:lnTo>
                  <a:pt x="1185869" y="693650"/>
                </a:lnTo>
                <a:lnTo>
                  <a:pt x="1191702" y="645790"/>
                </a:lnTo>
                <a:lnTo>
                  <a:pt x="1193680" y="596840"/>
                </a:lnTo>
                <a:lnTo>
                  <a:pt x="1191702" y="547890"/>
                </a:lnTo>
                <a:lnTo>
                  <a:pt x="1185869" y="500030"/>
                </a:lnTo>
                <a:lnTo>
                  <a:pt x="1176335" y="453413"/>
                </a:lnTo>
                <a:lnTo>
                  <a:pt x="1163253" y="408193"/>
                </a:lnTo>
                <a:lnTo>
                  <a:pt x="1146777" y="364524"/>
                </a:lnTo>
                <a:lnTo>
                  <a:pt x="1127062" y="322558"/>
                </a:lnTo>
                <a:lnTo>
                  <a:pt x="1104259" y="282451"/>
                </a:lnTo>
                <a:lnTo>
                  <a:pt x="1078524" y="244355"/>
                </a:lnTo>
                <a:lnTo>
                  <a:pt x="1050009" y="208424"/>
                </a:lnTo>
                <a:lnTo>
                  <a:pt x="1018869" y="174811"/>
                </a:lnTo>
                <a:lnTo>
                  <a:pt x="985256" y="143670"/>
                </a:lnTo>
                <a:lnTo>
                  <a:pt x="949325" y="115156"/>
                </a:lnTo>
                <a:lnTo>
                  <a:pt x="911229" y="89420"/>
                </a:lnTo>
                <a:lnTo>
                  <a:pt x="871121" y="66618"/>
                </a:lnTo>
                <a:lnTo>
                  <a:pt x="829156" y="46903"/>
                </a:lnTo>
                <a:lnTo>
                  <a:pt x="785487" y="30427"/>
                </a:lnTo>
                <a:lnTo>
                  <a:pt x="740267" y="17345"/>
                </a:lnTo>
                <a:lnTo>
                  <a:pt x="693650" y="7811"/>
                </a:lnTo>
                <a:lnTo>
                  <a:pt x="645790" y="1978"/>
                </a:lnTo>
                <a:lnTo>
                  <a:pt x="596840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712" name="Google Shape;712;p70"/>
          <p:cNvSpPr/>
          <p:nvPr/>
        </p:nvSpPr>
        <p:spPr>
          <a:xfrm>
            <a:off x="538162" y="3457773"/>
            <a:ext cx="448123" cy="430887"/>
          </a:xfrm>
          <a:custGeom>
            <a:avLst/>
            <a:gdLst/>
            <a:ahLst/>
            <a:cxnLst/>
            <a:rect l="l" t="t" r="r" b="b"/>
            <a:pathLst>
              <a:path w="984885" h="984884" extrusionOk="0">
                <a:moveTo>
                  <a:pt x="492131" y="0"/>
                </a:moveTo>
                <a:lnTo>
                  <a:pt x="444736" y="2252"/>
                </a:lnTo>
                <a:lnTo>
                  <a:pt x="398616" y="8874"/>
                </a:lnTo>
                <a:lnTo>
                  <a:pt x="353976" y="19657"/>
                </a:lnTo>
                <a:lnTo>
                  <a:pt x="311023" y="34396"/>
                </a:lnTo>
                <a:lnTo>
                  <a:pt x="269964" y="52884"/>
                </a:lnTo>
                <a:lnTo>
                  <a:pt x="231004" y="74916"/>
                </a:lnTo>
                <a:lnTo>
                  <a:pt x="194350" y="100284"/>
                </a:lnTo>
                <a:lnTo>
                  <a:pt x="160208" y="128784"/>
                </a:lnTo>
                <a:lnTo>
                  <a:pt x="128784" y="160208"/>
                </a:lnTo>
                <a:lnTo>
                  <a:pt x="100284" y="194350"/>
                </a:lnTo>
                <a:lnTo>
                  <a:pt x="74916" y="231004"/>
                </a:lnTo>
                <a:lnTo>
                  <a:pt x="52884" y="269964"/>
                </a:lnTo>
                <a:lnTo>
                  <a:pt x="34396" y="311023"/>
                </a:lnTo>
                <a:lnTo>
                  <a:pt x="19657" y="353976"/>
                </a:lnTo>
                <a:lnTo>
                  <a:pt x="8874" y="398616"/>
                </a:lnTo>
                <a:lnTo>
                  <a:pt x="2252" y="444736"/>
                </a:lnTo>
                <a:lnTo>
                  <a:pt x="0" y="492131"/>
                </a:lnTo>
                <a:lnTo>
                  <a:pt x="2252" y="539526"/>
                </a:lnTo>
                <a:lnTo>
                  <a:pt x="8874" y="585646"/>
                </a:lnTo>
                <a:lnTo>
                  <a:pt x="19657" y="630286"/>
                </a:lnTo>
                <a:lnTo>
                  <a:pt x="34396" y="673239"/>
                </a:lnTo>
                <a:lnTo>
                  <a:pt x="52884" y="714298"/>
                </a:lnTo>
                <a:lnTo>
                  <a:pt x="74916" y="753258"/>
                </a:lnTo>
                <a:lnTo>
                  <a:pt x="100284" y="789912"/>
                </a:lnTo>
                <a:lnTo>
                  <a:pt x="128784" y="824055"/>
                </a:lnTo>
                <a:lnTo>
                  <a:pt x="160208" y="855478"/>
                </a:lnTo>
                <a:lnTo>
                  <a:pt x="194350" y="883978"/>
                </a:lnTo>
                <a:lnTo>
                  <a:pt x="231004" y="909347"/>
                </a:lnTo>
                <a:lnTo>
                  <a:pt x="269964" y="931378"/>
                </a:lnTo>
                <a:lnTo>
                  <a:pt x="311023" y="949867"/>
                </a:lnTo>
                <a:lnTo>
                  <a:pt x="353976" y="964606"/>
                </a:lnTo>
                <a:lnTo>
                  <a:pt x="398616" y="975389"/>
                </a:lnTo>
                <a:lnTo>
                  <a:pt x="444736" y="982010"/>
                </a:lnTo>
                <a:lnTo>
                  <a:pt x="492131" y="984263"/>
                </a:lnTo>
                <a:lnTo>
                  <a:pt x="539526" y="982010"/>
                </a:lnTo>
                <a:lnTo>
                  <a:pt x="585646" y="975389"/>
                </a:lnTo>
                <a:lnTo>
                  <a:pt x="630286" y="964606"/>
                </a:lnTo>
                <a:lnTo>
                  <a:pt x="673239" y="949867"/>
                </a:lnTo>
                <a:lnTo>
                  <a:pt x="714298" y="931378"/>
                </a:lnTo>
                <a:lnTo>
                  <a:pt x="753258" y="909347"/>
                </a:lnTo>
                <a:lnTo>
                  <a:pt x="789912" y="883978"/>
                </a:lnTo>
                <a:lnTo>
                  <a:pt x="824055" y="855478"/>
                </a:lnTo>
                <a:lnTo>
                  <a:pt x="855478" y="824055"/>
                </a:lnTo>
                <a:lnTo>
                  <a:pt x="883978" y="789912"/>
                </a:lnTo>
                <a:lnTo>
                  <a:pt x="909347" y="753258"/>
                </a:lnTo>
                <a:lnTo>
                  <a:pt x="931378" y="714298"/>
                </a:lnTo>
                <a:lnTo>
                  <a:pt x="949867" y="673239"/>
                </a:lnTo>
                <a:lnTo>
                  <a:pt x="964606" y="630286"/>
                </a:lnTo>
                <a:lnTo>
                  <a:pt x="975389" y="585646"/>
                </a:lnTo>
                <a:lnTo>
                  <a:pt x="982010" y="539526"/>
                </a:lnTo>
                <a:lnTo>
                  <a:pt x="984263" y="492131"/>
                </a:lnTo>
                <a:lnTo>
                  <a:pt x="982010" y="444736"/>
                </a:lnTo>
                <a:lnTo>
                  <a:pt x="975389" y="398616"/>
                </a:lnTo>
                <a:lnTo>
                  <a:pt x="964606" y="353976"/>
                </a:lnTo>
                <a:lnTo>
                  <a:pt x="949867" y="311023"/>
                </a:lnTo>
                <a:lnTo>
                  <a:pt x="931378" y="269964"/>
                </a:lnTo>
                <a:lnTo>
                  <a:pt x="909347" y="231004"/>
                </a:lnTo>
                <a:lnTo>
                  <a:pt x="883978" y="194350"/>
                </a:lnTo>
                <a:lnTo>
                  <a:pt x="855478" y="160208"/>
                </a:lnTo>
                <a:lnTo>
                  <a:pt x="824055" y="128784"/>
                </a:lnTo>
                <a:lnTo>
                  <a:pt x="789912" y="100284"/>
                </a:lnTo>
                <a:lnTo>
                  <a:pt x="753258" y="74916"/>
                </a:lnTo>
                <a:lnTo>
                  <a:pt x="714298" y="52884"/>
                </a:lnTo>
                <a:lnTo>
                  <a:pt x="673239" y="34396"/>
                </a:lnTo>
                <a:lnTo>
                  <a:pt x="630286" y="19657"/>
                </a:lnTo>
                <a:lnTo>
                  <a:pt x="585646" y="8874"/>
                </a:lnTo>
                <a:lnTo>
                  <a:pt x="539526" y="2252"/>
                </a:lnTo>
                <a:lnTo>
                  <a:pt x="49213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713" name="Google Shape;713;p70"/>
          <p:cNvSpPr/>
          <p:nvPr/>
        </p:nvSpPr>
        <p:spPr>
          <a:xfrm>
            <a:off x="538162" y="3457773"/>
            <a:ext cx="448123" cy="430887"/>
          </a:xfrm>
          <a:custGeom>
            <a:avLst/>
            <a:gdLst/>
            <a:ahLst/>
            <a:cxnLst/>
            <a:rect l="l" t="t" r="r" b="b"/>
            <a:pathLst>
              <a:path w="984885" h="984884" extrusionOk="0">
                <a:moveTo>
                  <a:pt x="492131" y="0"/>
                </a:moveTo>
                <a:lnTo>
                  <a:pt x="539526" y="2252"/>
                </a:lnTo>
                <a:lnTo>
                  <a:pt x="585646" y="8874"/>
                </a:lnTo>
                <a:lnTo>
                  <a:pt x="630286" y="19657"/>
                </a:lnTo>
                <a:lnTo>
                  <a:pt x="673239" y="34396"/>
                </a:lnTo>
                <a:lnTo>
                  <a:pt x="714298" y="52884"/>
                </a:lnTo>
                <a:lnTo>
                  <a:pt x="753258" y="74916"/>
                </a:lnTo>
                <a:lnTo>
                  <a:pt x="789912" y="100284"/>
                </a:lnTo>
                <a:lnTo>
                  <a:pt x="824055" y="128784"/>
                </a:lnTo>
                <a:lnTo>
                  <a:pt x="855478" y="160208"/>
                </a:lnTo>
                <a:lnTo>
                  <a:pt x="883978" y="194350"/>
                </a:lnTo>
                <a:lnTo>
                  <a:pt x="909347" y="231004"/>
                </a:lnTo>
                <a:lnTo>
                  <a:pt x="931378" y="269964"/>
                </a:lnTo>
                <a:lnTo>
                  <a:pt x="949867" y="311023"/>
                </a:lnTo>
                <a:lnTo>
                  <a:pt x="964606" y="353976"/>
                </a:lnTo>
                <a:lnTo>
                  <a:pt x="975389" y="398616"/>
                </a:lnTo>
                <a:lnTo>
                  <a:pt x="982010" y="444736"/>
                </a:lnTo>
                <a:lnTo>
                  <a:pt x="984263" y="492131"/>
                </a:lnTo>
                <a:lnTo>
                  <a:pt x="982010" y="539526"/>
                </a:lnTo>
                <a:lnTo>
                  <a:pt x="975389" y="585646"/>
                </a:lnTo>
                <a:lnTo>
                  <a:pt x="964606" y="630286"/>
                </a:lnTo>
                <a:lnTo>
                  <a:pt x="949867" y="673239"/>
                </a:lnTo>
                <a:lnTo>
                  <a:pt x="931378" y="714298"/>
                </a:lnTo>
                <a:lnTo>
                  <a:pt x="909347" y="753258"/>
                </a:lnTo>
                <a:lnTo>
                  <a:pt x="883978" y="789912"/>
                </a:lnTo>
                <a:lnTo>
                  <a:pt x="855478" y="824055"/>
                </a:lnTo>
                <a:lnTo>
                  <a:pt x="824055" y="855478"/>
                </a:lnTo>
                <a:lnTo>
                  <a:pt x="789912" y="883978"/>
                </a:lnTo>
                <a:lnTo>
                  <a:pt x="753258" y="909347"/>
                </a:lnTo>
                <a:lnTo>
                  <a:pt x="714298" y="931378"/>
                </a:lnTo>
                <a:lnTo>
                  <a:pt x="673239" y="949867"/>
                </a:lnTo>
                <a:lnTo>
                  <a:pt x="630286" y="964606"/>
                </a:lnTo>
                <a:lnTo>
                  <a:pt x="585646" y="975389"/>
                </a:lnTo>
                <a:lnTo>
                  <a:pt x="539526" y="982010"/>
                </a:lnTo>
                <a:lnTo>
                  <a:pt x="492131" y="984263"/>
                </a:lnTo>
                <a:lnTo>
                  <a:pt x="444736" y="982010"/>
                </a:lnTo>
                <a:lnTo>
                  <a:pt x="398616" y="975389"/>
                </a:lnTo>
                <a:lnTo>
                  <a:pt x="353976" y="964606"/>
                </a:lnTo>
                <a:lnTo>
                  <a:pt x="311023" y="949867"/>
                </a:lnTo>
                <a:lnTo>
                  <a:pt x="269964" y="931378"/>
                </a:lnTo>
                <a:lnTo>
                  <a:pt x="231004" y="909347"/>
                </a:lnTo>
                <a:lnTo>
                  <a:pt x="194350" y="883978"/>
                </a:lnTo>
                <a:lnTo>
                  <a:pt x="160208" y="855478"/>
                </a:lnTo>
                <a:lnTo>
                  <a:pt x="128784" y="824055"/>
                </a:lnTo>
                <a:lnTo>
                  <a:pt x="100284" y="789912"/>
                </a:lnTo>
                <a:lnTo>
                  <a:pt x="74916" y="753258"/>
                </a:lnTo>
                <a:lnTo>
                  <a:pt x="52884" y="714298"/>
                </a:lnTo>
                <a:lnTo>
                  <a:pt x="34396" y="673239"/>
                </a:lnTo>
                <a:lnTo>
                  <a:pt x="19657" y="630286"/>
                </a:lnTo>
                <a:lnTo>
                  <a:pt x="8874" y="585646"/>
                </a:lnTo>
                <a:lnTo>
                  <a:pt x="2252" y="539526"/>
                </a:lnTo>
                <a:lnTo>
                  <a:pt x="0" y="492131"/>
                </a:lnTo>
                <a:lnTo>
                  <a:pt x="2252" y="444736"/>
                </a:lnTo>
                <a:lnTo>
                  <a:pt x="8874" y="398616"/>
                </a:lnTo>
                <a:lnTo>
                  <a:pt x="19657" y="353976"/>
                </a:lnTo>
                <a:lnTo>
                  <a:pt x="34396" y="311023"/>
                </a:lnTo>
                <a:lnTo>
                  <a:pt x="52884" y="269964"/>
                </a:lnTo>
                <a:lnTo>
                  <a:pt x="74916" y="231004"/>
                </a:lnTo>
                <a:lnTo>
                  <a:pt x="100284" y="194350"/>
                </a:lnTo>
                <a:lnTo>
                  <a:pt x="128784" y="160208"/>
                </a:lnTo>
                <a:lnTo>
                  <a:pt x="160208" y="128784"/>
                </a:lnTo>
                <a:lnTo>
                  <a:pt x="194350" y="100284"/>
                </a:lnTo>
                <a:lnTo>
                  <a:pt x="231004" y="74916"/>
                </a:lnTo>
                <a:lnTo>
                  <a:pt x="269964" y="52884"/>
                </a:lnTo>
                <a:lnTo>
                  <a:pt x="311023" y="34396"/>
                </a:lnTo>
                <a:lnTo>
                  <a:pt x="353976" y="19657"/>
                </a:lnTo>
                <a:lnTo>
                  <a:pt x="398616" y="8874"/>
                </a:lnTo>
                <a:lnTo>
                  <a:pt x="444736" y="2252"/>
                </a:lnTo>
                <a:lnTo>
                  <a:pt x="492131" y="0"/>
                </a:lnTo>
                <a:close/>
              </a:path>
            </a:pathLst>
          </a:custGeom>
          <a:noFill/>
          <a:ln w="62825" cap="flat" cmpd="sng">
            <a:solidFill>
              <a:srgbClr val="D0D2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714" name="Google Shape;714;p70"/>
          <p:cNvSpPr/>
          <p:nvPr/>
        </p:nvSpPr>
        <p:spPr>
          <a:xfrm>
            <a:off x="538162" y="4284332"/>
            <a:ext cx="448123" cy="430887"/>
          </a:xfrm>
          <a:custGeom>
            <a:avLst/>
            <a:gdLst/>
            <a:ahLst/>
            <a:cxnLst/>
            <a:rect l="l" t="t" r="r" b="b"/>
            <a:pathLst>
              <a:path w="984885" h="984884" extrusionOk="0">
                <a:moveTo>
                  <a:pt x="492131" y="0"/>
                </a:moveTo>
                <a:lnTo>
                  <a:pt x="444736" y="2252"/>
                </a:lnTo>
                <a:lnTo>
                  <a:pt x="398616" y="8874"/>
                </a:lnTo>
                <a:lnTo>
                  <a:pt x="353976" y="19657"/>
                </a:lnTo>
                <a:lnTo>
                  <a:pt x="311023" y="34396"/>
                </a:lnTo>
                <a:lnTo>
                  <a:pt x="269964" y="52884"/>
                </a:lnTo>
                <a:lnTo>
                  <a:pt x="231004" y="74916"/>
                </a:lnTo>
                <a:lnTo>
                  <a:pt x="194350" y="100284"/>
                </a:lnTo>
                <a:lnTo>
                  <a:pt x="160208" y="128784"/>
                </a:lnTo>
                <a:lnTo>
                  <a:pt x="128784" y="160208"/>
                </a:lnTo>
                <a:lnTo>
                  <a:pt x="100284" y="194350"/>
                </a:lnTo>
                <a:lnTo>
                  <a:pt x="74916" y="231004"/>
                </a:lnTo>
                <a:lnTo>
                  <a:pt x="52884" y="269964"/>
                </a:lnTo>
                <a:lnTo>
                  <a:pt x="34396" y="311023"/>
                </a:lnTo>
                <a:lnTo>
                  <a:pt x="19657" y="353976"/>
                </a:lnTo>
                <a:lnTo>
                  <a:pt x="8874" y="398616"/>
                </a:lnTo>
                <a:lnTo>
                  <a:pt x="2252" y="444736"/>
                </a:lnTo>
                <a:lnTo>
                  <a:pt x="0" y="492131"/>
                </a:lnTo>
                <a:lnTo>
                  <a:pt x="2252" y="539526"/>
                </a:lnTo>
                <a:lnTo>
                  <a:pt x="8874" y="585646"/>
                </a:lnTo>
                <a:lnTo>
                  <a:pt x="19657" y="630286"/>
                </a:lnTo>
                <a:lnTo>
                  <a:pt x="34396" y="673239"/>
                </a:lnTo>
                <a:lnTo>
                  <a:pt x="52884" y="714298"/>
                </a:lnTo>
                <a:lnTo>
                  <a:pt x="74916" y="753258"/>
                </a:lnTo>
                <a:lnTo>
                  <a:pt x="100284" y="789912"/>
                </a:lnTo>
                <a:lnTo>
                  <a:pt x="128784" y="824055"/>
                </a:lnTo>
                <a:lnTo>
                  <a:pt x="160208" y="855478"/>
                </a:lnTo>
                <a:lnTo>
                  <a:pt x="194350" y="883978"/>
                </a:lnTo>
                <a:lnTo>
                  <a:pt x="231004" y="909347"/>
                </a:lnTo>
                <a:lnTo>
                  <a:pt x="269964" y="931378"/>
                </a:lnTo>
                <a:lnTo>
                  <a:pt x="311023" y="949867"/>
                </a:lnTo>
                <a:lnTo>
                  <a:pt x="353976" y="964606"/>
                </a:lnTo>
                <a:lnTo>
                  <a:pt x="398616" y="975389"/>
                </a:lnTo>
                <a:lnTo>
                  <a:pt x="444736" y="982010"/>
                </a:lnTo>
                <a:lnTo>
                  <a:pt x="492131" y="984263"/>
                </a:lnTo>
                <a:lnTo>
                  <a:pt x="539526" y="982010"/>
                </a:lnTo>
                <a:lnTo>
                  <a:pt x="585646" y="975389"/>
                </a:lnTo>
                <a:lnTo>
                  <a:pt x="630286" y="964606"/>
                </a:lnTo>
                <a:lnTo>
                  <a:pt x="673239" y="949867"/>
                </a:lnTo>
                <a:lnTo>
                  <a:pt x="714298" y="931378"/>
                </a:lnTo>
                <a:lnTo>
                  <a:pt x="753258" y="909347"/>
                </a:lnTo>
                <a:lnTo>
                  <a:pt x="789912" y="883978"/>
                </a:lnTo>
                <a:lnTo>
                  <a:pt x="824055" y="855478"/>
                </a:lnTo>
                <a:lnTo>
                  <a:pt x="855478" y="824055"/>
                </a:lnTo>
                <a:lnTo>
                  <a:pt x="883978" y="789912"/>
                </a:lnTo>
                <a:lnTo>
                  <a:pt x="909347" y="753258"/>
                </a:lnTo>
                <a:lnTo>
                  <a:pt x="931378" y="714298"/>
                </a:lnTo>
                <a:lnTo>
                  <a:pt x="949867" y="673239"/>
                </a:lnTo>
                <a:lnTo>
                  <a:pt x="964606" y="630286"/>
                </a:lnTo>
                <a:lnTo>
                  <a:pt x="975389" y="585646"/>
                </a:lnTo>
                <a:lnTo>
                  <a:pt x="982010" y="539526"/>
                </a:lnTo>
                <a:lnTo>
                  <a:pt x="984263" y="492131"/>
                </a:lnTo>
                <a:lnTo>
                  <a:pt x="982010" y="444736"/>
                </a:lnTo>
                <a:lnTo>
                  <a:pt x="975389" y="398616"/>
                </a:lnTo>
                <a:lnTo>
                  <a:pt x="964606" y="353976"/>
                </a:lnTo>
                <a:lnTo>
                  <a:pt x="949867" y="311023"/>
                </a:lnTo>
                <a:lnTo>
                  <a:pt x="931378" y="269964"/>
                </a:lnTo>
                <a:lnTo>
                  <a:pt x="909347" y="231004"/>
                </a:lnTo>
                <a:lnTo>
                  <a:pt x="883978" y="194350"/>
                </a:lnTo>
                <a:lnTo>
                  <a:pt x="855478" y="160208"/>
                </a:lnTo>
                <a:lnTo>
                  <a:pt x="824055" y="128784"/>
                </a:lnTo>
                <a:lnTo>
                  <a:pt x="789912" y="100284"/>
                </a:lnTo>
                <a:lnTo>
                  <a:pt x="753258" y="74916"/>
                </a:lnTo>
                <a:lnTo>
                  <a:pt x="714298" y="52884"/>
                </a:lnTo>
                <a:lnTo>
                  <a:pt x="673239" y="34396"/>
                </a:lnTo>
                <a:lnTo>
                  <a:pt x="630286" y="19657"/>
                </a:lnTo>
                <a:lnTo>
                  <a:pt x="585646" y="8874"/>
                </a:lnTo>
                <a:lnTo>
                  <a:pt x="539526" y="2252"/>
                </a:lnTo>
                <a:lnTo>
                  <a:pt x="49213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715" name="Google Shape;715;p70"/>
          <p:cNvSpPr/>
          <p:nvPr/>
        </p:nvSpPr>
        <p:spPr>
          <a:xfrm>
            <a:off x="538162" y="4284332"/>
            <a:ext cx="448123" cy="430887"/>
          </a:xfrm>
          <a:custGeom>
            <a:avLst/>
            <a:gdLst/>
            <a:ahLst/>
            <a:cxnLst/>
            <a:rect l="l" t="t" r="r" b="b"/>
            <a:pathLst>
              <a:path w="984885" h="984884" extrusionOk="0">
                <a:moveTo>
                  <a:pt x="492131" y="0"/>
                </a:moveTo>
                <a:lnTo>
                  <a:pt x="539526" y="2252"/>
                </a:lnTo>
                <a:lnTo>
                  <a:pt x="585646" y="8874"/>
                </a:lnTo>
                <a:lnTo>
                  <a:pt x="630286" y="19657"/>
                </a:lnTo>
                <a:lnTo>
                  <a:pt x="673239" y="34396"/>
                </a:lnTo>
                <a:lnTo>
                  <a:pt x="714298" y="52884"/>
                </a:lnTo>
                <a:lnTo>
                  <a:pt x="753258" y="74916"/>
                </a:lnTo>
                <a:lnTo>
                  <a:pt x="789912" y="100284"/>
                </a:lnTo>
                <a:lnTo>
                  <a:pt x="824055" y="128784"/>
                </a:lnTo>
                <a:lnTo>
                  <a:pt x="855478" y="160208"/>
                </a:lnTo>
                <a:lnTo>
                  <a:pt x="883978" y="194350"/>
                </a:lnTo>
                <a:lnTo>
                  <a:pt x="909347" y="231004"/>
                </a:lnTo>
                <a:lnTo>
                  <a:pt x="931378" y="269964"/>
                </a:lnTo>
                <a:lnTo>
                  <a:pt x="949867" y="311023"/>
                </a:lnTo>
                <a:lnTo>
                  <a:pt x="964606" y="353976"/>
                </a:lnTo>
                <a:lnTo>
                  <a:pt x="975389" y="398616"/>
                </a:lnTo>
                <a:lnTo>
                  <a:pt x="982010" y="444736"/>
                </a:lnTo>
                <a:lnTo>
                  <a:pt x="984263" y="492131"/>
                </a:lnTo>
                <a:lnTo>
                  <a:pt x="982010" y="539526"/>
                </a:lnTo>
                <a:lnTo>
                  <a:pt x="975389" y="585646"/>
                </a:lnTo>
                <a:lnTo>
                  <a:pt x="964606" y="630286"/>
                </a:lnTo>
                <a:lnTo>
                  <a:pt x="949867" y="673239"/>
                </a:lnTo>
                <a:lnTo>
                  <a:pt x="931378" y="714298"/>
                </a:lnTo>
                <a:lnTo>
                  <a:pt x="909347" y="753258"/>
                </a:lnTo>
                <a:lnTo>
                  <a:pt x="883978" y="789912"/>
                </a:lnTo>
                <a:lnTo>
                  <a:pt x="855478" y="824055"/>
                </a:lnTo>
                <a:lnTo>
                  <a:pt x="824055" y="855478"/>
                </a:lnTo>
                <a:lnTo>
                  <a:pt x="789912" y="883978"/>
                </a:lnTo>
                <a:lnTo>
                  <a:pt x="753258" y="909347"/>
                </a:lnTo>
                <a:lnTo>
                  <a:pt x="714298" y="931378"/>
                </a:lnTo>
                <a:lnTo>
                  <a:pt x="673239" y="949867"/>
                </a:lnTo>
                <a:lnTo>
                  <a:pt x="630286" y="964606"/>
                </a:lnTo>
                <a:lnTo>
                  <a:pt x="585646" y="975389"/>
                </a:lnTo>
                <a:lnTo>
                  <a:pt x="539526" y="982010"/>
                </a:lnTo>
                <a:lnTo>
                  <a:pt x="492131" y="984263"/>
                </a:lnTo>
                <a:lnTo>
                  <a:pt x="444736" y="982010"/>
                </a:lnTo>
                <a:lnTo>
                  <a:pt x="398616" y="975389"/>
                </a:lnTo>
                <a:lnTo>
                  <a:pt x="353976" y="964606"/>
                </a:lnTo>
                <a:lnTo>
                  <a:pt x="311023" y="949867"/>
                </a:lnTo>
                <a:lnTo>
                  <a:pt x="269964" y="931378"/>
                </a:lnTo>
                <a:lnTo>
                  <a:pt x="231004" y="909347"/>
                </a:lnTo>
                <a:lnTo>
                  <a:pt x="194350" y="883978"/>
                </a:lnTo>
                <a:lnTo>
                  <a:pt x="160208" y="855478"/>
                </a:lnTo>
                <a:lnTo>
                  <a:pt x="128784" y="824055"/>
                </a:lnTo>
                <a:lnTo>
                  <a:pt x="100284" y="789912"/>
                </a:lnTo>
                <a:lnTo>
                  <a:pt x="74916" y="753258"/>
                </a:lnTo>
                <a:lnTo>
                  <a:pt x="52884" y="714298"/>
                </a:lnTo>
                <a:lnTo>
                  <a:pt x="34396" y="673239"/>
                </a:lnTo>
                <a:lnTo>
                  <a:pt x="19657" y="630286"/>
                </a:lnTo>
                <a:lnTo>
                  <a:pt x="8874" y="585646"/>
                </a:lnTo>
                <a:lnTo>
                  <a:pt x="2252" y="539526"/>
                </a:lnTo>
                <a:lnTo>
                  <a:pt x="0" y="492131"/>
                </a:lnTo>
                <a:lnTo>
                  <a:pt x="2252" y="444736"/>
                </a:lnTo>
                <a:lnTo>
                  <a:pt x="8874" y="398616"/>
                </a:lnTo>
                <a:lnTo>
                  <a:pt x="19657" y="353976"/>
                </a:lnTo>
                <a:lnTo>
                  <a:pt x="34396" y="311023"/>
                </a:lnTo>
                <a:lnTo>
                  <a:pt x="52884" y="269964"/>
                </a:lnTo>
                <a:lnTo>
                  <a:pt x="74916" y="231004"/>
                </a:lnTo>
                <a:lnTo>
                  <a:pt x="100284" y="194350"/>
                </a:lnTo>
                <a:lnTo>
                  <a:pt x="128784" y="160208"/>
                </a:lnTo>
                <a:lnTo>
                  <a:pt x="160208" y="128784"/>
                </a:lnTo>
                <a:lnTo>
                  <a:pt x="194350" y="100284"/>
                </a:lnTo>
                <a:lnTo>
                  <a:pt x="231004" y="74916"/>
                </a:lnTo>
                <a:lnTo>
                  <a:pt x="269964" y="52884"/>
                </a:lnTo>
                <a:lnTo>
                  <a:pt x="311023" y="34396"/>
                </a:lnTo>
                <a:lnTo>
                  <a:pt x="353976" y="19657"/>
                </a:lnTo>
                <a:lnTo>
                  <a:pt x="398616" y="8874"/>
                </a:lnTo>
                <a:lnTo>
                  <a:pt x="444736" y="2252"/>
                </a:lnTo>
                <a:lnTo>
                  <a:pt x="492131" y="0"/>
                </a:lnTo>
                <a:close/>
              </a:path>
            </a:pathLst>
          </a:custGeom>
          <a:noFill/>
          <a:ln w="62825" cap="flat" cmpd="sng">
            <a:solidFill>
              <a:srgbClr val="D0D2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716" name="Google Shape;716;p70"/>
          <p:cNvSpPr txBox="1"/>
          <p:nvPr/>
        </p:nvSpPr>
        <p:spPr>
          <a:xfrm>
            <a:off x="1280659" y="894450"/>
            <a:ext cx="1524300" cy="17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85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858793"/>
                </a:solidFill>
                <a:latin typeface="IBM Plex Sans"/>
                <a:ea typeface="IBM Plex Sans"/>
                <a:cs typeface="IBM Plex Sans"/>
                <a:sym typeface="IBM Plex Sans"/>
              </a:rPr>
              <a:t>Стратегия продукта</a:t>
            </a:r>
            <a:endParaRPr sz="11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717" name="Google Shape;717;p70"/>
          <p:cNvSpPr txBox="1">
            <a:spLocks noGrp="1"/>
          </p:cNvSpPr>
          <p:nvPr>
            <p:ph type="title"/>
          </p:nvPr>
        </p:nvSpPr>
        <p:spPr>
          <a:xfrm>
            <a:off x="1280597" y="1073125"/>
            <a:ext cx="1902600" cy="2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Целевые метрики</a:t>
            </a:r>
            <a:endParaRPr/>
          </a:p>
        </p:txBody>
      </p:sp>
      <p:sp>
        <p:nvSpPr>
          <p:cNvPr id="718" name="Google Shape;718;p70"/>
          <p:cNvSpPr txBox="1"/>
          <p:nvPr/>
        </p:nvSpPr>
        <p:spPr>
          <a:xfrm>
            <a:off x="1280610" y="1710189"/>
            <a:ext cx="2967000" cy="42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7975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858793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Поиск гипотез</a:t>
            </a:r>
            <a:endParaRPr sz="11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Product Backlog</a:t>
            </a:r>
            <a:endParaRPr sz="1500">
              <a:latin typeface="IBM Plex Sans Medium"/>
              <a:ea typeface="IBM Plex Sans Medium"/>
              <a:cs typeface="IBM Plex Sans Medium"/>
              <a:sym typeface="IBM Plex Sans Medium"/>
            </a:endParaRPr>
          </a:p>
        </p:txBody>
      </p:sp>
      <p:sp>
        <p:nvSpPr>
          <p:cNvPr id="719" name="Google Shape;719;p70"/>
          <p:cNvSpPr txBox="1"/>
          <p:nvPr/>
        </p:nvSpPr>
        <p:spPr>
          <a:xfrm>
            <a:off x="685607" y="2652737"/>
            <a:ext cx="154500" cy="2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85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3</a:t>
            </a:r>
            <a:endParaRPr sz="18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720" name="Google Shape;720;p70"/>
          <p:cNvSpPr txBox="1"/>
          <p:nvPr/>
        </p:nvSpPr>
        <p:spPr>
          <a:xfrm>
            <a:off x="700561" y="3552590"/>
            <a:ext cx="126000" cy="2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rgbClr val="9597A6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9</a:t>
            </a:r>
            <a:endParaRPr sz="15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721" name="Google Shape;721;p70"/>
          <p:cNvSpPr txBox="1"/>
          <p:nvPr/>
        </p:nvSpPr>
        <p:spPr>
          <a:xfrm>
            <a:off x="642649" y="4379517"/>
            <a:ext cx="240300" cy="2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rgbClr val="9597A6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10</a:t>
            </a:r>
            <a:endParaRPr sz="15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722" name="Google Shape;722;p70"/>
          <p:cNvSpPr/>
          <p:nvPr/>
        </p:nvSpPr>
        <p:spPr>
          <a:xfrm>
            <a:off x="491962" y="860099"/>
            <a:ext cx="543179" cy="522288"/>
          </a:xfrm>
          <a:custGeom>
            <a:avLst/>
            <a:gdLst/>
            <a:ahLst/>
            <a:cxnLst/>
            <a:rect l="l" t="t" r="r" b="b"/>
            <a:pathLst>
              <a:path w="1193800" h="1193800" extrusionOk="0">
                <a:moveTo>
                  <a:pt x="596840" y="0"/>
                </a:moveTo>
                <a:lnTo>
                  <a:pt x="547890" y="1978"/>
                </a:lnTo>
                <a:lnTo>
                  <a:pt x="500030" y="7811"/>
                </a:lnTo>
                <a:lnTo>
                  <a:pt x="453413" y="17345"/>
                </a:lnTo>
                <a:lnTo>
                  <a:pt x="408193" y="30427"/>
                </a:lnTo>
                <a:lnTo>
                  <a:pt x="364524" y="46903"/>
                </a:lnTo>
                <a:lnTo>
                  <a:pt x="322558" y="66618"/>
                </a:lnTo>
                <a:lnTo>
                  <a:pt x="282451" y="89420"/>
                </a:lnTo>
                <a:lnTo>
                  <a:pt x="244355" y="115156"/>
                </a:lnTo>
                <a:lnTo>
                  <a:pt x="208424" y="143670"/>
                </a:lnTo>
                <a:lnTo>
                  <a:pt x="174811" y="174811"/>
                </a:lnTo>
                <a:lnTo>
                  <a:pt x="143670" y="208424"/>
                </a:lnTo>
                <a:lnTo>
                  <a:pt x="115156" y="244355"/>
                </a:lnTo>
                <a:lnTo>
                  <a:pt x="89420" y="282451"/>
                </a:lnTo>
                <a:lnTo>
                  <a:pt x="66618" y="322558"/>
                </a:lnTo>
                <a:lnTo>
                  <a:pt x="46903" y="364524"/>
                </a:lnTo>
                <a:lnTo>
                  <a:pt x="30427" y="408193"/>
                </a:lnTo>
                <a:lnTo>
                  <a:pt x="17345" y="453413"/>
                </a:lnTo>
                <a:lnTo>
                  <a:pt x="7811" y="500030"/>
                </a:lnTo>
                <a:lnTo>
                  <a:pt x="1978" y="547890"/>
                </a:lnTo>
                <a:lnTo>
                  <a:pt x="0" y="596840"/>
                </a:lnTo>
                <a:lnTo>
                  <a:pt x="1978" y="645790"/>
                </a:lnTo>
                <a:lnTo>
                  <a:pt x="7811" y="693650"/>
                </a:lnTo>
                <a:lnTo>
                  <a:pt x="17345" y="740267"/>
                </a:lnTo>
                <a:lnTo>
                  <a:pt x="30427" y="785487"/>
                </a:lnTo>
                <a:lnTo>
                  <a:pt x="46903" y="829156"/>
                </a:lnTo>
                <a:lnTo>
                  <a:pt x="66618" y="871121"/>
                </a:lnTo>
                <a:lnTo>
                  <a:pt x="89420" y="911229"/>
                </a:lnTo>
                <a:lnTo>
                  <a:pt x="115156" y="949325"/>
                </a:lnTo>
                <a:lnTo>
                  <a:pt x="143670" y="985256"/>
                </a:lnTo>
                <a:lnTo>
                  <a:pt x="174811" y="1018869"/>
                </a:lnTo>
                <a:lnTo>
                  <a:pt x="208424" y="1050009"/>
                </a:lnTo>
                <a:lnTo>
                  <a:pt x="244355" y="1078524"/>
                </a:lnTo>
                <a:lnTo>
                  <a:pt x="282451" y="1104259"/>
                </a:lnTo>
                <a:lnTo>
                  <a:pt x="322558" y="1127062"/>
                </a:lnTo>
                <a:lnTo>
                  <a:pt x="364524" y="1146777"/>
                </a:lnTo>
                <a:lnTo>
                  <a:pt x="408193" y="1163253"/>
                </a:lnTo>
                <a:lnTo>
                  <a:pt x="453413" y="1176335"/>
                </a:lnTo>
                <a:lnTo>
                  <a:pt x="500030" y="1185869"/>
                </a:lnTo>
                <a:lnTo>
                  <a:pt x="547890" y="1191702"/>
                </a:lnTo>
                <a:lnTo>
                  <a:pt x="596840" y="1193680"/>
                </a:lnTo>
                <a:lnTo>
                  <a:pt x="645790" y="1191702"/>
                </a:lnTo>
                <a:lnTo>
                  <a:pt x="693650" y="1185869"/>
                </a:lnTo>
                <a:lnTo>
                  <a:pt x="740267" y="1176335"/>
                </a:lnTo>
                <a:lnTo>
                  <a:pt x="785487" y="1163253"/>
                </a:lnTo>
                <a:lnTo>
                  <a:pt x="829156" y="1146777"/>
                </a:lnTo>
                <a:lnTo>
                  <a:pt x="871121" y="1127062"/>
                </a:lnTo>
                <a:lnTo>
                  <a:pt x="911229" y="1104259"/>
                </a:lnTo>
                <a:lnTo>
                  <a:pt x="949325" y="1078524"/>
                </a:lnTo>
                <a:lnTo>
                  <a:pt x="985256" y="1050009"/>
                </a:lnTo>
                <a:lnTo>
                  <a:pt x="1018869" y="1018869"/>
                </a:lnTo>
                <a:lnTo>
                  <a:pt x="1050009" y="985256"/>
                </a:lnTo>
                <a:lnTo>
                  <a:pt x="1078524" y="949325"/>
                </a:lnTo>
                <a:lnTo>
                  <a:pt x="1104259" y="911229"/>
                </a:lnTo>
                <a:lnTo>
                  <a:pt x="1127062" y="871121"/>
                </a:lnTo>
                <a:lnTo>
                  <a:pt x="1146777" y="829156"/>
                </a:lnTo>
                <a:lnTo>
                  <a:pt x="1163253" y="785487"/>
                </a:lnTo>
                <a:lnTo>
                  <a:pt x="1176335" y="740267"/>
                </a:lnTo>
                <a:lnTo>
                  <a:pt x="1185869" y="693650"/>
                </a:lnTo>
                <a:lnTo>
                  <a:pt x="1191702" y="645790"/>
                </a:lnTo>
                <a:lnTo>
                  <a:pt x="1193680" y="596840"/>
                </a:lnTo>
                <a:lnTo>
                  <a:pt x="1191702" y="547890"/>
                </a:lnTo>
                <a:lnTo>
                  <a:pt x="1185869" y="500030"/>
                </a:lnTo>
                <a:lnTo>
                  <a:pt x="1176335" y="453413"/>
                </a:lnTo>
                <a:lnTo>
                  <a:pt x="1163253" y="408193"/>
                </a:lnTo>
                <a:lnTo>
                  <a:pt x="1146777" y="364524"/>
                </a:lnTo>
                <a:lnTo>
                  <a:pt x="1127062" y="322558"/>
                </a:lnTo>
                <a:lnTo>
                  <a:pt x="1104259" y="282451"/>
                </a:lnTo>
                <a:lnTo>
                  <a:pt x="1078524" y="244355"/>
                </a:lnTo>
                <a:lnTo>
                  <a:pt x="1050009" y="208424"/>
                </a:lnTo>
                <a:lnTo>
                  <a:pt x="1018869" y="174811"/>
                </a:lnTo>
                <a:lnTo>
                  <a:pt x="985256" y="143670"/>
                </a:lnTo>
                <a:lnTo>
                  <a:pt x="949325" y="115156"/>
                </a:lnTo>
                <a:lnTo>
                  <a:pt x="911229" y="89420"/>
                </a:lnTo>
                <a:lnTo>
                  <a:pt x="871121" y="66618"/>
                </a:lnTo>
                <a:lnTo>
                  <a:pt x="829156" y="46903"/>
                </a:lnTo>
                <a:lnTo>
                  <a:pt x="785487" y="30427"/>
                </a:lnTo>
                <a:lnTo>
                  <a:pt x="740267" y="17345"/>
                </a:lnTo>
                <a:lnTo>
                  <a:pt x="693650" y="7811"/>
                </a:lnTo>
                <a:lnTo>
                  <a:pt x="645790" y="1978"/>
                </a:lnTo>
                <a:lnTo>
                  <a:pt x="596840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723" name="Google Shape;723;p70"/>
          <p:cNvSpPr/>
          <p:nvPr/>
        </p:nvSpPr>
        <p:spPr>
          <a:xfrm>
            <a:off x="491962" y="1667124"/>
            <a:ext cx="543179" cy="522288"/>
          </a:xfrm>
          <a:custGeom>
            <a:avLst/>
            <a:gdLst/>
            <a:ahLst/>
            <a:cxnLst/>
            <a:rect l="l" t="t" r="r" b="b"/>
            <a:pathLst>
              <a:path w="1193800" h="1193800" extrusionOk="0">
                <a:moveTo>
                  <a:pt x="596840" y="0"/>
                </a:moveTo>
                <a:lnTo>
                  <a:pt x="547890" y="1978"/>
                </a:lnTo>
                <a:lnTo>
                  <a:pt x="500030" y="7811"/>
                </a:lnTo>
                <a:lnTo>
                  <a:pt x="453413" y="17345"/>
                </a:lnTo>
                <a:lnTo>
                  <a:pt x="408193" y="30427"/>
                </a:lnTo>
                <a:lnTo>
                  <a:pt x="364524" y="46903"/>
                </a:lnTo>
                <a:lnTo>
                  <a:pt x="322558" y="66618"/>
                </a:lnTo>
                <a:lnTo>
                  <a:pt x="282451" y="89420"/>
                </a:lnTo>
                <a:lnTo>
                  <a:pt x="244355" y="115156"/>
                </a:lnTo>
                <a:lnTo>
                  <a:pt x="208424" y="143670"/>
                </a:lnTo>
                <a:lnTo>
                  <a:pt x="174811" y="174811"/>
                </a:lnTo>
                <a:lnTo>
                  <a:pt x="143670" y="208424"/>
                </a:lnTo>
                <a:lnTo>
                  <a:pt x="115156" y="244355"/>
                </a:lnTo>
                <a:lnTo>
                  <a:pt x="89420" y="282451"/>
                </a:lnTo>
                <a:lnTo>
                  <a:pt x="66618" y="322558"/>
                </a:lnTo>
                <a:lnTo>
                  <a:pt x="46903" y="364524"/>
                </a:lnTo>
                <a:lnTo>
                  <a:pt x="30427" y="408193"/>
                </a:lnTo>
                <a:lnTo>
                  <a:pt x="17345" y="453413"/>
                </a:lnTo>
                <a:lnTo>
                  <a:pt x="7811" y="500030"/>
                </a:lnTo>
                <a:lnTo>
                  <a:pt x="1978" y="547890"/>
                </a:lnTo>
                <a:lnTo>
                  <a:pt x="0" y="596840"/>
                </a:lnTo>
                <a:lnTo>
                  <a:pt x="1978" y="645790"/>
                </a:lnTo>
                <a:lnTo>
                  <a:pt x="7811" y="693650"/>
                </a:lnTo>
                <a:lnTo>
                  <a:pt x="17345" y="740267"/>
                </a:lnTo>
                <a:lnTo>
                  <a:pt x="30427" y="785487"/>
                </a:lnTo>
                <a:lnTo>
                  <a:pt x="46903" y="829156"/>
                </a:lnTo>
                <a:lnTo>
                  <a:pt x="66618" y="871121"/>
                </a:lnTo>
                <a:lnTo>
                  <a:pt x="89420" y="911229"/>
                </a:lnTo>
                <a:lnTo>
                  <a:pt x="115156" y="949325"/>
                </a:lnTo>
                <a:lnTo>
                  <a:pt x="143670" y="985256"/>
                </a:lnTo>
                <a:lnTo>
                  <a:pt x="174811" y="1018869"/>
                </a:lnTo>
                <a:lnTo>
                  <a:pt x="208424" y="1050009"/>
                </a:lnTo>
                <a:lnTo>
                  <a:pt x="244355" y="1078524"/>
                </a:lnTo>
                <a:lnTo>
                  <a:pt x="282451" y="1104259"/>
                </a:lnTo>
                <a:lnTo>
                  <a:pt x="322558" y="1127062"/>
                </a:lnTo>
                <a:lnTo>
                  <a:pt x="364524" y="1146777"/>
                </a:lnTo>
                <a:lnTo>
                  <a:pt x="408193" y="1163253"/>
                </a:lnTo>
                <a:lnTo>
                  <a:pt x="453413" y="1176335"/>
                </a:lnTo>
                <a:lnTo>
                  <a:pt x="500030" y="1185869"/>
                </a:lnTo>
                <a:lnTo>
                  <a:pt x="547890" y="1191702"/>
                </a:lnTo>
                <a:lnTo>
                  <a:pt x="596840" y="1193680"/>
                </a:lnTo>
                <a:lnTo>
                  <a:pt x="645790" y="1191702"/>
                </a:lnTo>
                <a:lnTo>
                  <a:pt x="693650" y="1185869"/>
                </a:lnTo>
                <a:lnTo>
                  <a:pt x="740267" y="1176335"/>
                </a:lnTo>
                <a:lnTo>
                  <a:pt x="785487" y="1163253"/>
                </a:lnTo>
                <a:lnTo>
                  <a:pt x="829156" y="1146777"/>
                </a:lnTo>
                <a:lnTo>
                  <a:pt x="871121" y="1127062"/>
                </a:lnTo>
                <a:lnTo>
                  <a:pt x="911229" y="1104259"/>
                </a:lnTo>
                <a:lnTo>
                  <a:pt x="949325" y="1078524"/>
                </a:lnTo>
                <a:lnTo>
                  <a:pt x="985256" y="1050009"/>
                </a:lnTo>
                <a:lnTo>
                  <a:pt x="1018869" y="1018869"/>
                </a:lnTo>
                <a:lnTo>
                  <a:pt x="1050009" y="985256"/>
                </a:lnTo>
                <a:lnTo>
                  <a:pt x="1078524" y="949325"/>
                </a:lnTo>
                <a:lnTo>
                  <a:pt x="1104259" y="911229"/>
                </a:lnTo>
                <a:lnTo>
                  <a:pt x="1127062" y="871121"/>
                </a:lnTo>
                <a:lnTo>
                  <a:pt x="1146777" y="829156"/>
                </a:lnTo>
                <a:lnTo>
                  <a:pt x="1163253" y="785487"/>
                </a:lnTo>
                <a:lnTo>
                  <a:pt x="1176335" y="740267"/>
                </a:lnTo>
                <a:lnTo>
                  <a:pt x="1185869" y="693650"/>
                </a:lnTo>
                <a:lnTo>
                  <a:pt x="1191702" y="645790"/>
                </a:lnTo>
                <a:lnTo>
                  <a:pt x="1193680" y="596840"/>
                </a:lnTo>
                <a:lnTo>
                  <a:pt x="1191702" y="547890"/>
                </a:lnTo>
                <a:lnTo>
                  <a:pt x="1185869" y="500030"/>
                </a:lnTo>
                <a:lnTo>
                  <a:pt x="1176335" y="453413"/>
                </a:lnTo>
                <a:lnTo>
                  <a:pt x="1163253" y="408193"/>
                </a:lnTo>
                <a:lnTo>
                  <a:pt x="1146777" y="364524"/>
                </a:lnTo>
                <a:lnTo>
                  <a:pt x="1127062" y="322558"/>
                </a:lnTo>
                <a:lnTo>
                  <a:pt x="1104259" y="282451"/>
                </a:lnTo>
                <a:lnTo>
                  <a:pt x="1078524" y="244355"/>
                </a:lnTo>
                <a:lnTo>
                  <a:pt x="1050009" y="208424"/>
                </a:lnTo>
                <a:lnTo>
                  <a:pt x="1018869" y="174811"/>
                </a:lnTo>
                <a:lnTo>
                  <a:pt x="985256" y="143670"/>
                </a:lnTo>
                <a:lnTo>
                  <a:pt x="949325" y="115156"/>
                </a:lnTo>
                <a:lnTo>
                  <a:pt x="911229" y="89420"/>
                </a:lnTo>
                <a:lnTo>
                  <a:pt x="871121" y="66618"/>
                </a:lnTo>
                <a:lnTo>
                  <a:pt x="829156" y="46903"/>
                </a:lnTo>
                <a:lnTo>
                  <a:pt x="785487" y="30427"/>
                </a:lnTo>
                <a:lnTo>
                  <a:pt x="740267" y="17345"/>
                </a:lnTo>
                <a:lnTo>
                  <a:pt x="693650" y="7811"/>
                </a:lnTo>
                <a:lnTo>
                  <a:pt x="645790" y="1978"/>
                </a:lnTo>
                <a:lnTo>
                  <a:pt x="596840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724" name="Google Shape;724;p70"/>
          <p:cNvSpPr/>
          <p:nvPr/>
        </p:nvSpPr>
        <p:spPr>
          <a:xfrm>
            <a:off x="491962" y="3411849"/>
            <a:ext cx="543179" cy="522288"/>
          </a:xfrm>
          <a:custGeom>
            <a:avLst/>
            <a:gdLst/>
            <a:ahLst/>
            <a:cxnLst/>
            <a:rect l="l" t="t" r="r" b="b"/>
            <a:pathLst>
              <a:path w="1193800" h="1193800" extrusionOk="0">
                <a:moveTo>
                  <a:pt x="596840" y="0"/>
                </a:moveTo>
                <a:lnTo>
                  <a:pt x="547890" y="1978"/>
                </a:lnTo>
                <a:lnTo>
                  <a:pt x="500030" y="7811"/>
                </a:lnTo>
                <a:lnTo>
                  <a:pt x="453413" y="17345"/>
                </a:lnTo>
                <a:lnTo>
                  <a:pt x="408193" y="30427"/>
                </a:lnTo>
                <a:lnTo>
                  <a:pt x="364524" y="46903"/>
                </a:lnTo>
                <a:lnTo>
                  <a:pt x="322558" y="66618"/>
                </a:lnTo>
                <a:lnTo>
                  <a:pt x="282451" y="89420"/>
                </a:lnTo>
                <a:lnTo>
                  <a:pt x="244355" y="115156"/>
                </a:lnTo>
                <a:lnTo>
                  <a:pt x="208424" y="143670"/>
                </a:lnTo>
                <a:lnTo>
                  <a:pt x="174811" y="174811"/>
                </a:lnTo>
                <a:lnTo>
                  <a:pt x="143670" y="208424"/>
                </a:lnTo>
                <a:lnTo>
                  <a:pt x="115156" y="244355"/>
                </a:lnTo>
                <a:lnTo>
                  <a:pt x="89420" y="282451"/>
                </a:lnTo>
                <a:lnTo>
                  <a:pt x="66618" y="322558"/>
                </a:lnTo>
                <a:lnTo>
                  <a:pt x="46903" y="364524"/>
                </a:lnTo>
                <a:lnTo>
                  <a:pt x="30427" y="408193"/>
                </a:lnTo>
                <a:lnTo>
                  <a:pt x="17345" y="453413"/>
                </a:lnTo>
                <a:lnTo>
                  <a:pt x="7811" y="500030"/>
                </a:lnTo>
                <a:lnTo>
                  <a:pt x="1978" y="547890"/>
                </a:lnTo>
                <a:lnTo>
                  <a:pt x="0" y="596840"/>
                </a:lnTo>
                <a:lnTo>
                  <a:pt x="1978" y="645790"/>
                </a:lnTo>
                <a:lnTo>
                  <a:pt x="7811" y="693650"/>
                </a:lnTo>
                <a:lnTo>
                  <a:pt x="17345" y="740267"/>
                </a:lnTo>
                <a:lnTo>
                  <a:pt x="30427" y="785487"/>
                </a:lnTo>
                <a:lnTo>
                  <a:pt x="46903" y="829156"/>
                </a:lnTo>
                <a:lnTo>
                  <a:pt x="66618" y="871121"/>
                </a:lnTo>
                <a:lnTo>
                  <a:pt x="89420" y="911229"/>
                </a:lnTo>
                <a:lnTo>
                  <a:pt x="115156" y="949325"/>
                </a:lnTo>
                <a:lnTo>
                  <a:pt x="143670" y="985256"/>
                </a:lnTo>
                <a:lnTo>
                  <a:pt x="174811" y="1018869"/>
                </a:lnTo>
                <a:lnTo>
                  <a:pt x="208424" y="1050009"/>
                </a:lnTo>
                <a:lnTo>
                  <a:pt x="244355" y="1078524"/>
                </a:lnTo>
                <a:lnTo>
                  <a:pt x="282451" y="1104259"/>
                </a:lnTo>
                <a:lnTo>
                  <a:pt x="322558" y="1127062"/>
                </a:lnTo>
                <a:lnTo>
                  <a:pt x="364524" y="1146777"/>
                </a:lnTo>
                <a:lnTo>
                  <a:pt x="408193" y="1163253"/>
                </a:lnTo>
                <a:lnTo>
                  <a:pt x="453413" y="1176335"/>
                </a:lnTo>
                <a:lnTo>
                  <a:pt x="500030" y="1185869"/>
                </a:lnTo>
                <a:lnTo>
                  <a:pt x="547890" y="1191702"/>
                </a:lnTo>
                <a:lnTo>
                  <a:pt x="596840" y="1193680"/>
                </a:lnTo>
                <a:lnTo>
                  <a:pt x="645790" y="1191702"/>
                </a:lnTo>
                <a:lnTo>
                  <a:pt x="693650" y="1185869"/>
                </a:lnTo>
                <a:lnTo>
                  <a:pt x="740267" y="1176335"/>
                </a:lnTo>
                <a:lnTo>
                  <a:pt x="785487" y="1163253"/>
                </a:lnTo>
                <a:lnTo>
                  <a:pt x="829156" y="1146777"/>
                </a:lnTo>
                <a:lnTo>
                  <a:pt x="871121" y="1127062"/>
                </a:lnTo>
                <a:lnTo>
                  <a:pt x="911229" y="1104259"/>
                </a:lnTo>
                <a:lnTo>
                  <a:pt x="949325" y="1078524"/>
                </a:lnTo>
                <a:lnTo>
                  <a:pt x="985256" y="1050009"/>
                </a:lnTo>
                <a:lnTo>
                  <a:pt x="1018869" y="1018869"/>
                </a:lnTo>
                <a:lnTo>
                  <a:pt x="1050009" y="985256"/>
                </a:lnTo>
                <a:lnTo>
                  <a:pt x="1078524" y="949325"/>
                </a:lnTo>
                <a:lnTo>
                  <a:pt x="1104259" y="911229"/>
                </a:lnTo>
                <a:lnTo>
                  <a:pt x="1127062" y="871121"/>
                </a:lnTo>
                <a:lnTo>
                  <a:pt x="1146777" y="829156"/>
                </a:lnTo>
                <a:lnTo>
                  <a:pt x="1163253" y="785487"/>
                </a:lnTo>
                <a:lnTo>
                  <a:pt x="1176335" y="740267"/>
                </a:lnTo>
                <a:lnTo>
                  <a:pt x="1185869" y="693650"/>
                </a:lnTo>
                <a:lnTo>
                  <a:pt x="1191702" y="645790"/>
                </a:lnTo>
                <a:lnTo>
                  <a:pt x="1193680" y="596840"/>
                </a:lnTo>
                <a:lnTo>
                  <a:pt x="1191702" y="547890"/>
                </a:lnTo>
                <a:lnTo>
                  <a:pt x="1185869" y="500030"/>
                </a:lnTo>
                <a:lnTo>
                  <a:pt x="1176335" y="453413"/>
                </a:lnTo>
                <a:lnTo>
                  <a:pt x="1163253" y="408193"/>
                </a:lnTo>
                <a:lnTo>
                  <a:pt x="1146777" y="364524"/>
                </a:lnTo>
                <a:lnTo>
                  <a:pt x="1127062" y="322558"/>
                </a:lnTo>
                <a:lnTo>
                  <a:pt x="1104259" y="282451"/>
                </a:lnTo>
                <a:lnTo>
                  <a:pt x="1078524" y="244355"/>
                </a:lnTo>
                <a:lnTo>
                  <a:pt x="1050009" y="208424"/>
                </a:lnTo>
                <a:lnTo>
                  <a:pt x="1018869" y="174811"/>
                </a:lnTo>
                <a:lnTo>
                  <a:pt x="985256" y="143670"/>
                </a:lnTo>
                <a:lnTo>
                  <a:pt x="949325" y="115156"/>
                </a:lnTo>
                <a:lnTo>
                  <a:pt x="911229" y="89420"/>
                </a:lnTo>
                <a:lnTo>
                  <a:pt x="871121" y="66618"/>
                </a:lnTo>
                <a:lnTo>
                  <a:pt x="829156" y="46903"/>
                </a:lnTo>
                <a:lnTo>
                  <a:pt x="785487" y="30427"/>
                </a:lnTo>
                <a:lnTo>
                  <a:pt x="740267" y="17345"/>
                </a:lnTo>
                <a:lnTo>
                  <a:pt x="693650" y="7811"/>
                </a:lnTo>
                <a:lnTo>
                  <a:pt x="645790" y="1978"/>
                </a:lnTo>
                <a:lnTo>
                  <a:pt x="596840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725" name="Google Shape;725;p70"/>
          <p:cNvSpPr/>
          <p:nvPr/>
        </p:nvSpPr>
        <p:spPr>
          <a:xfrm>
            <a:off x="491962" y="860099"/>
            <a:ext cx="543179" cy="522288"/>
          </a:xfrm>
          <a:custGeom>
            <a:avLst/>
            <a:gdLst/>
            <a:ahLst/>
            <a:cxnLst/>
            <a:rect l="l" t="t" r="r" b="b"/>
            <a:pathLst>
              <a:path w="1193800" h="1193800" extrusionOk="0">
                <a:moveTo>
                  <a:pt x="596840" y="0"/>
                </a:moveTo>
                <a:lnTo>
                  <a:pt x="547890" y="1978"/>
                </a:lnTo>
                <a:lnTo>
                  <a:pt x="500030" y="7811"/>
                </a:lnTo>
                <a:lnTo>
                  <a:pt x="453413" y="17345"/>
                </a:lnTo>
                <a:lnTo>
                  <a:pt x="408193" y="30427"/>
                </a:lnTo>
                <a:lnTo>
                  <a:pt x="364524" y="46903"/>
                </a:lnTo>
                <a:lnTo>
                  <a:pt x="322558" y="66618"/>
                </a:lnTo>
                <a:lnTo>
                  <a:pt x="282451" y="89420"/>
                </a:lnTo>
                <a:lnTo>
                  <a:pt x="244355" y="115156"/>
                </a:lnTo>
                <a:lnTo>
                  <a:pt x="208424" y="143670"/>
                </a:lnTo>
                <a:lnTo>
                  <a:pt x="174811" y="174811"/>
                </a:lnTo>
                <a:lnTo>
                  <a:pt x="143670" y="208424"/>
                </a:lnTo>
                <a:lnTo>
                  <a:pt x="115156" y="244355"/>
                </a:lnTo>
                <a:lnTo>
                  <a:pt x="89420" y="282451"/>
                </a:lnTo>
                <a:lnTo>
                  <a:pt x="66618" y="322558"/>
                </a:lnTo>
                <a:lnTo>
                  <a:pt x="46903" y="364524"/>
                </a:lnTo>
                <a:lnTo>
                  <a:pt x="30427" y="408193"/>
                </a:lnTo>
                <a:lnTo>
                  <a:pt x="17345" y="453413"/>
                </a:lnTo>
                <a:lnTo>
                  <a:pt x="7811" y="500030"/>
                </a:lnTo>
                <a:lnTo>
                  <a:pt x="1978" y="547890"/>
                </a:lnTo>
                <a:lnTo>
                  <a:pt x="0" y="596840"/>
                </a:lnTo>
                <a:lnTo>
                  <a:pt x="1978" y="645790"/>
                </a:lnTo>
                <a:lnTo>
                  <a:pt x="7811" y="693650"/>
                </a:lnTo>
                <a:lnTo>
                  <a:pt x="17345" y="740267"/>
                </a:lnTo>
                <a:lnTo>
                  <a:pt x="30427" y="785487"/>
                </a:lnTo>
                <a:lnTo>
                  <a:pt x="46903" y="829156"/>
                </a:lnTo>
                <a:lnTo>
                  <a:pt x="66618" y="871121"/>
                </a:lnTo>
                <a:lnTo>
                  <a:pt x="89420" y="911229"/>
                </a:lnTo>
                <a:lnTo>
                  <a:pt x="115156" y="949325"/>
                </a:lnTo>
                <a:lnTo>
                  <a:pt x="143670" y="985256"/>
                </a:lnTo>
                <a:lnTo>
                  <a:pt x="174811" y="1018869"/>
                </a:lnTo>
                <a:lnTo>
                  <a:pt x="208424" y="1050009"/>
                </a:lnTo>
                <a:lnTo>
                  <a:pt x="244355" y="1078524"/>
                </a:lnTo>
                <a:lnTo>
                  <a:pt x="282451" y="1104259"/>
                </a:lnTo>
                <a:lnTo>
                  <a:pt x="322558" y="1127062"/>
                </a:lnTo>
                <a:lnTo>
                  <a:pt x="364524" y="1146777"/>
                </a:lnTo>
                <a:lnTo>
                  <a:pt x="408193" y="1163253"/>
                </a:lnTo>
                <a:lnTo>
                  <a:pt x="453413" y="1176335"/>
                </a:lnTo>
                <a:lnTo>
                  <a:pt x="500030" y="1185869"/>
                </a:lnTo>
                <a:lnTo>
                  <a:pt x="547890" y="1191702"/>
                </a:lnTo>
                <a:lnTo>
                  <a:pt x="596840" y="1193680"/>
                </a:lnTo>
                <a:lnTo>
                  <a:pt x="645790" y="1191702"/>
                </a:lnTo>
                <a:lnTo>
                  <a:pt x="693650" y="1185869"/>
                </a:lnTo>
                <a:lnTo>
                  <a:pt x="740267" y="1176335"/>
                </a:lnTo>
                <a:lnTo>
                  <a:pt x="785487" y="1163253"/>
                </a:lnTo>
                <a:lnTo>
                  <a:pt x="829156" y="1146777"/>
                </a:lnTo>
                <a:lnTo>
                  <a:pt x="871121" y="1127062"/>
                </a:lnTo>
                <a:lnTo>
                  <a:pt x="911229" y="1104259"/>
                </a:lnTo>
                <a:lnTo>
                  <a:pt x="949325" y="1078524"/>
                </a:lnTo>
                <a:lnTo>
                  <a:pt x="985256" y="1050009"/>
                </a:lnTo>
                <a:lnTo>
                  <a:pt x="1018869" y="1018869"/>
                </a:lnTo>
                <a:lnTo>
                  <a:pt x="1050009" y="985256"/>
                </a:lnTo>
                <a:lnTo>
                  <a:pt x="1078524" y="949325"/>
                </a:lnTo>
                <a:lnTo>
                  <a:pt x="1104259" y="911229"/>
                </a:lnTo>
                <a:lnTo>
                  <a:pt x="1127062" y="871121"/>
                </a:lnTo>
                <a:lnTo>
                  <a:pt x="1146777" y="829156"/>
                </a:lnTo>
                <a:lnTo>
                  <a:pt x="1163253" y="785487"/>
                </a:lnTo>
                <a:lnTo>
                  <a:pt x="1176335" y="740267"/>
                </a:lnTo>
                <a:lnTo>
                  <a:pt x="1185869" y="693650"/>
                </a:lnTo>
                <a:lnTo>
                  <a:pt x="1191702" y="645790"/>
                </a:lnTo>
                <a:lnTo>
                  <a:pt x="1193680" y="596840"/>
                </a:lnTo>
                <a:lnTo>
                  <a:pt x="1191702" y="547890"/>
                </a:lnTo>
                <a:lnTo>
                  <a:pt x="1185869" y="500030"/>
                </a:lnTo>
                <a:lnTo>
                  <a:pt x="1176335" y="453413"/>
                </a:lnTo>
                <a:lnTo>
                  <a:pt x="1163253" y="408193"/>
                </a:lnTo>
                <a:lnTo>
                  <a:pt x="1146777" y="364524"/>
                </a:lnTo>
                <a:lnTo>
                  <a:pt x="1127062" y="322558"/>
                </a:lnTo>
                <a:lnTo>
                  <a:pt x="1104259" y="282451"/>
                </a:lnTo>
                <a:lnTo>
                  <a:pt x="1078524" y="244355"/>
                </a:lnTo>
                <a:lnTo>
                  <a:pt x="1050009" y="208424"/>
                </a:lnTo>
                <a:lnTo>
                  <a:pt x="1018869" y="174811"/>
                </a:lnTo>
                <a:lnTo>
                  <a:pt x="985256" y="143670"/>
                </a:lnTo>
                <a:lnTo>
                  <a:pt x="949325" y="115156"/>
                </a:lnTo>
                <a:lnTo>
                  <a:pt x="911229" y="89420"/>
                </a:lnTo>
                <a:lnTo>
                  <a:pt x="871121" y="66618"/>
                </a:lnTo>
                <a:lnTo>
                  <a:pt x="829156" y="46903"/>
                </a:lnTo>
                <a:lnTo>
                  <a:pt x="785487" y="30427"/>
                </a:lnTo>
                <a:lnTo>
                  <a:pt x="740267" y="17345"/>
                </a:lnTo>
                <a:lnTo>
                  <a:pt x="693650" y="7811"/>
                </a:lnTo>
                <a:lnTo>
                  <a:pt x="645790" y="1978"/>
                </a:lnTo>
                <a:lnTo>
                  <a:pt x="596840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726" name="Google Shape;726;p70"/>
          <p:cNvSpPr txBox="1"/>
          <p:nvPr/>
        </p:nvSpPr>
        <p:spPr>
          <a:xfrm>
            <a:off x="687032" y="973462"/>
            <a:ext cx="154500" cy="2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85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1</a:t>
            </a:r>
            <a:endParaRPr sz="18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727" name="Google Shape;727;p70"/>
          <p:cNvSpPr/>
          <p:nvPr/>
        </p:nvSpPr>
        <p:spPr>
          <a:xfrm>
            <a:off x="490412" y="1667124"/>
            <a:ext cx="543179" cy="522288"/>
          </a:xfrm>
          <a:custGeom>
            <a:avLst/>
            <a:gdLst/>
            <a:ahLst/>
            <a:cxnLst/>
            <a:rect l="l" t="t" r="r" b="b"/>
            <a:pathLst>
              <a:path w="1193800" h="1193800" extrusionOk="0">
                <a:moveTo>
                  <a:pt x="596840" y="0"/>
                </a:moveTo>
                <a:lnTo>
                  <a:pt x="547890" y="1978"/>
                </a:lnTo>
                <a:lnTo>
                  <a:pt x="500030" y="7811"/>
                </a:lnTo>
                <a:lnTo>
                  <a:pt x="453413" y="17345"/>
                </a:lnTo>
                <a:lnTo>
                  <a:pt x="408193" y="30427"/>
                </a:lnTo>
                <a:lnTo>
                  <a:pt x="364524" y="46903"/>
                </a:lnTo>
                <a:lnTo>
                  <a:pt x="322558" y="66618"/>
                </a:lnTo>
                <a:lnTo>
                  <a:pt x="282451" y="89420"/>
                </a:lnTo>
                <a:lnTo>
                  <a:pt x="244355" y="115156"/>
                </a:lnTo>
                <a:lnTo>
                  <a:pt x="208424" y="143670"/>
                </a:lnTo>
                <a:lnTo>
                  <a:pt x="174811" y="174811"/>
                </a:lnTo>
                <a:lnTo>
                  <a:pt x="143670" y="208424"/>
                </a:lnTo>
                <a:lnTo>
                  <a:pt x="115156" y="244355"/>
                </a:lnTo>
                <a:lnTo>
                  <a:pt x="89420" y="282451"/>
                </a:lnTo>
                <a:lnTo>
                  <a:pt x="66618" y="322558"/>
                </a:lnTo>
                <a:lnTo>
                  <a:pt x="46903" y="364524"/>
                </a:lnTo>
                <a:lnTo>
                  <a:pt x="30427" y="408193"/>
                </a:lnTo>
                <a:lnTo>
                  <a:pt x="17345" y="453413"/>
                </a:lnTo>
                <a:lnTo>
                  <a:pt x="7811" y="500030"/>
                </a:lnTo>
                <a:lnTo>
                  <a:pt x="1978" y="547890"/>
                </a:lnTo>
                <a:lnTo>
                  <a:pt x="0" y="596840"/>
                </a:lnTo>
                <a:lnTo>
                  <a:pt x="1978" y="645790"/>
                </a:lnTo>
                <a:lnTo>
                  <a:pt x="7811" y="693650"/>
                </a:lnTo>
                <a:lnTo>
                  <a:pt x="17345" y="740267"/>
                </a:lnTo>
                <a:lnTo>
                  <a:pt x="30427" y="785487"/>
                </a:lnTo>
                <a:lnTo>
                  <a:pt x="46903" y="829156"/>
                </a:lnTo>
                <a:lnTo>
                  <a:pt x="66618" y="871121"/>
                </a:lnTo>
                <a:lnTo>
                  <a:pt x="89420" y="911229"/>
                </a:lnTo>
                <a:lnTo>
                  <a:pt x="115156" y="949325"/>
                </a:lnTo>
                <a:lnTo>
                  <a:pt x="143670" y="985256"/>
                </a:lnTo>
                <a:lnTo>
                  <a:pt x="174811" y="1018869"/>
                </a:lnTo>
                <a:lnTo>
                  <a:pt x="208424" y="1050009"/>
                </a:lnTo>
                <a:lnTo>
                  <a:pt x="244355" y="1078524"/>
                </a:lnTo>
                <a:lnTo>
                  <a:pt x="282451" y="1104259"/>
                </a:lnTo>
                <a:lnTo>
                  <a:pt x="322558" y="1127062"/>
                </a:lnTo>
                <a:lnTo>
                  <a:pt x="364524" y="1146777"/>
                </a:lnTo>
                <a:lnTo>
                  <a:pt x="408193" y="1163253"/>
                </a:lnTo>
                <a:lnTo>
                  <a:pt x="453413" y="1176335"/>
                </a:lnTo>
                <a:lnTo>
                  <a:pt x="500030" y="1185869"/>
                </a:lnTo>
                <a:lnTo>
                  <a:pt x="547890" y="1191702"/>
                </a:lnTo>
                <a:lnTo>
                  <a:pt x="596840" y="1193680"/>
                </a:lnTo>
                <a:lnTo>
                  <a:pt x="645790" y="1191702"/>
                </a:lnTo>
                <a:lnTo>
                  <a:pt x="693650" y="1185869"/>
                </a:lnTo>
                <a:lnTo>
                  <a:pt x="740267" y="1176335"/>
                </a:lnTo>
                <a:lnTo>
                  <a:pt x="785487" y="1163253"/>
                </a:lnTo>
                <a:lnTo>
                  <a:pt x="829156" y="1146777"/>
                </a:lnTo>
                <a:lnTo>
                  <a:pt x="871121" y="1127062"/>
                </a:lnTo>
                <a:lnTo>
                  <a:pt x="911229" y="1104259"/>
                </a:lnTo>
                <a:lnTo>
                  <a:pt x="949325" y="1078524"/>
                </a:lnTo>
                <a:lnTo>
                  <a:pt x="985256" y="1050009"/>
                </a:lnTo>
                <a:lnTo>
                  <a:pt x="1018869" y="1018869"/>
                </a:lnTo>
                <a:lnTo>
                  <a:pt x="1050009" y="985256"/>
                </a:lnTo>
                <a:lnTo>
                  <a:pt x="1078524" y="949325"/>
                </a:lnTo>
                <a:lnTo>
                  <a:pt x="1104259" y="911229"/>
                </a:lnTo>
                <a:lnTo>
                  <a:pt x="1127062" y="871121"/>
                </a:lnTo>
                <a:lnTo>
                  <a:pt x="1146777" y="829156"/>
                </a:lnTo>
                <a:lnTo>
                  <a:pt x="1163253" y="785487"/>
                </a:lnTo>
                <a:lnTo>
                  <a:pt x="1176335" y="740267"/>
                </a:lnTo>
                <a:lnTo>
                  <a:pt x="1185869" y="693650"/>
                </a:lnTo>
                <a:lnTo>
                  <a:pt x="1191702" y="645790"/>
                </a:lnTo>
                <a:lnTo>
                  <a:pt x="1193680" y="596840"/>
                </a:lnTo>
                <a:lnTo>
                  <a:pt x="1191702" y="547890"/>
                </a:lnTo>
                <a:lnTo>
                  <a:pt x="1185869" y="500030"/>
                </a:lnTo>
                <a:lnTo>
                  <a:pt x="1176335" y="453413"/>
                </a:lnTo>
                <a:lnTo>
                  <a:pt x="1163253" y="408193"/>
                </a:lnTo>
                <a:lnTo>
                  <a:pt x="1146777" y="364524"/>
                </a:lnTo>
                <a:lnTo>
                  <a:pt x="1127062" y="322558"/>
                </a:lnTo>
                <a:lnTo>
                  <a:pt x="1104259" y="282451"/>
                </a:lnTo>
                <a:lnTo>
                  <a:pt x="1078524" y="244355"/>
                </a:lnTo>
                <a:lnTo>
                  <a:pt x="1050009" y="208424"/>
                </a:lnTo>
                <a:lnTo>
                  <a:pt x="1018869" y="174811"/>
                </a:lnTo>
                <a:lnTo>
                  <a:pt x="985256" y="143670"/>
                </a:lnTo>
                <a:lnTo>
                  <a:pt x="949325" y="115156"/>
                </a:lnTo>
                <a:lnTo>
                  <a:pt x="911229" y="89420"/>
                </a:lnTo>
                <a:lnTo>
                  <a:pt x="871121" y="66618"/>
                </a:lnTo>
                <a:lnTo>
                  <a:pt x="829156" y="46903"/>
                </a:lnTo>
                <a:lnTo>
                  <a:pt x="785487" y="30427"/>
                </a:lnTo>
                <a:lnTo>
                  <a:pt x="740267" y="17345"/>
                </a:lnTo>
                <a:lnTo>
                  <a:pt x="693650" y="7811"/>
                </a:lnTo>
                <a:lnTo>
                  <a:pt x="645790" y="1978"/>
                </a:lnTo>
                <a:lnTo>
                  <a:pt x="596840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728" name="Google Shape;728;p70"/>
          <p:cNvSpPr txBox="1"/>
          <p:nvPr/>
        </p:nvSpPr>
        <p:spPr>
          <a:xfrm>
            <a:off x="685482" y="1780487"/>
            <a:ext cx="154500" cy="2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85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2</a:t>
            </a:r>
            <a:endParaRPr sz="18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729" name="Google Shape;729;p70"/>
          <p:cNvSpPr/>
          <p:nvPr/>
        </p:nvSpPr>
        <p:spPr>
          <a:xfrm>
            <a:off x="491262" y="3411849"/>
            <a:ext cx="543179" cy="522288"/>
          </a:xfrm>
          <a:custGeom>
            <a:avLst/>
            <a:gdLst/>
            <a:ahLst/>
            <a:cxnLst/>
            <a:rect l="l" t="t" r="r" b="b"/>
            <a:pathLst>
              <a:path w="1193800" h="1193800" extrusionOk="0">
                <a:moveTo>
                  <a:pt x="596840" y="0"/>
                </a:moveTo>
                <a:lnTo>
                  <a:pt x="547890" y="1978"/>
                </a:lnTo>
                <a:lnTo>
                  <a:pt x="500030" y="7811"/>
                </a:lnTo>
                <a:lnTo>
                  <a:pt x="453413" y="17345"/>
                </a:lnTo>
                <a:lnTo>
                  <a:pt x="408193" y="30427"/>
                </a:lnTo>
                <a:lnTo>
                  <a:pt x="364524" y="46903"/>
                </a:lnTo>
                <a:lnTo>
                  <a:pt x="322558" y="66618"/>
                </a:lnTo>
                <a:lnTo>
                  <a:pt x="282451" y="89420"/>
                </a:lnTo>
                <a:lnTo>
                  <a:pt x="244355" y="115156"/>
                </a:lnTo>
                <a:lnTo>
                  <a:pt x="208424" y="143670"/>
                </a:lnTo>
                <a:lnTo>
                  <a:pt x="174811" y="174811"/>
                </a:lnTo>
                <a:lnTo>
                  <a:pt x="143670" y="208424"/>
                </a:lnTo>
                <a:lnTo>
                  <a:pt x="115156" y="244355"/>
                </a:lnTo>
                <a:lnTo>
                  <a:pt x="89420" y="282451"/>
                </a:lnTo>
                <a:lnTo>
                  <a:pt x="66618" y="322558"/>
                </a:lnTo>
                <a:lnTo>
                  <a:pt x="46903" y="364524"/>
                </a:lnTo>
                <a:lnTo>
                  <a:pt x="30427" y="408193"/>
                </a:lnTo>
                <a:lnTo>
                  <a:pt x="17345" y="453413"/>
                </a:lnTo>
                <a:lnTo>
                  <a:pt x="7811" y="500030"/>
                </a:lnTo>
                <a:lnTo>
                  <a:pt x="1978" y="547890"/>
                </a:lnTo>
                <a:lnTo>
                  <a:pt x="0" y="596840"/>
                </a:lnTo>
                <a:lnTo>
                  <a:pt x="1978" y="645790"/>
                </a:lnTo>
                <a:lnTo>
                  <a:pt x="7811" y="693650"/>
                </a:lnTo>
                <a:lnTo>
                  <a:pt x="17345" y="740267"/>
                </a:lnTo>
                <a:lnTo>
                  <a:pt x="30427" y="785487"/>
                </a:lnTo>
                <a:lnTo>
                  <a:pt x="46903" y="829156"/>
                </a:lnTo>
                <a:lnTo>
                  <a:pt x="66618" y="871121"/>
                </a:lnTo>
                <a:lnTo>
                  <a:pt x="89420" y="911229"/>
                </a:lnTo>
                <a:lnTo>
                  <a:pt x="115156" y="949325"/>
                </a:lnTo>
                <a:lnTo>
                  <a:pt x="143670" y="985256"/>
                </a:lnTo>
                <a:lnTo>
                  <a:pt x="174811" y="1018869"/>
                </a:lnTo>
                <a:lnTo>
                  <a:pt x="208424" y="1050009"/>
                </a:lnTo>
                <a:lnTo>
                  <a:pt x="244355" y="1078524"/>
                </a:lnTo>
                <a:lnTo>
                  <a:pt x="282451" y="1104259"/>
                </a:lnTo>
                <a:lnTo>
                  <a:pt x="322558" y="1127062"/>
                </a:lnTo>
                <a:lnTo>
                  <a:pt x="364524" y="1146777"/>
                </a:lnTo>
                <a:lnTo>
                  <a:pt x="408193" y="1163253"/>
                </a:lnTo>
                <a:lnTo>
                  <a:pt x="453413" y="1176335"/>
                </a:lnTo>
                <a:lnTo>
                  <a:pt x="500030" y="1185869"/>
                </a:lnTo>
                <a:lnTo>
                  <a:pt x="547890" y="1191702"/>
                </a:lnTo>
                <a:lnTo>
                  <a:pt x="596840" y="1193680"/>
                </a:lnTo>
                <a:lnTo>
                  <a:pt x="645790" y="1191702"/>
                </a:lnTo>
                <a:lnTo>
                  <a:pt x="693650" y="1185869"/>
                </a:lnTo>
                <a:lnTo>
                  <a:pt x="740267" y="1176335"/>
                </a:lnTo>
                <a:lnTo>
                  <a:pt x="785487" y="1163253"/>
                </a:lnTo>
                <a:lnTo>
                  <a:pt x="829156" y="1146777"/>
                </a:lnTo>
                <a:lnTo>
                  <a:pt x="871121" y="1127062"/>
                </a:lnTo>
                <a:lnTo>
                  <a:pt x="911229" y="1104259"/>
                </a:lnTo>
                <a:lnTo>
                  <a:pt x="949325" y="1078524"/>
                </a:lnTo>
                <a:lnTo>
                  <a:pt x="985256" y="1050009"/>
                </a:lnTo>
                <a:lnTo>
                  <a:pt x="1018869" y="1018869"/>
                </a:lnTo>
                <a:lnTo>
                  <a:pt x="1050009" y="985256"/>
                </a:lnTo>
                <a:lnTo>
                  <a:pt x="1078524" y="949325"/>
                </a:lnTo>
                <a:lnTo>
                  <a:pt x="1104259" y="911229"/>
                </a:lnTo>
                <a:lnTo>
                  <a:pt x="1127062" y="871121"/>
                </a:lnTo>
                <a:lnTo>
                  <a:pt x="1146777" y="829156"/>
                </a:lnTo>
                <a:lnTo>
                  <a:pt x="1163253" y="785487"/>
                </a:lnTo>
                <a:lnTo>
                  <a:pt x="1176335" y="740267"/>
                </a:lnTo>
                <a:lnTo>
                  <a:pt x="1185869" y="693650"/>
                </a:lnTo>
                <a:lnTo>
                  <a:pt x="1191702" y="645790"/>
                </a:lnTo>
                <a:lnTo>
                  <a:pt x="1193680" y="596840"/>
                </a:lnTo>
                <a:lnTo>
                  <a:pt x="1191702" y="547890"/>
                </a:lnTo>
                <a:lnTo>
                  <a:pt x="1185869" y="500030"/>
                </a:lnTo>
                <a:lnTo>
                  <a:pt x="1176335" y="453413"/>
                </a:lnTo>
                <a:lnTo>
                  <a:pt x="1163253" y="408193"/>
                </a:lnTo>
                <a:lnTo>
                  <a:pt x="1146777" y="364524"/>
                </a:lnTo>
                <a:lnTo>
                  <a:pt x="1127062" y="322558"/>
                </a:lnTo>
                <a:lnTo>
                  <a:pt x="1104259" y="282451"/>
                </a:lnTo>
                <a:lnTo>
                  <a:pt x="1078524" y="244355"/>
                </a:lnTo>
                <a:lnTo>
                  <a:pt x="1050009" y="208424"/>
                </a:lnTo>
                <a:lnTo>
                  <a:pt x="1018869" y="174811"/>
                </a:lnTo>
                <a:lnTo>
                  <a:pt x="985256" y="143670"/>
                </a:lnTo>
                <a:lnTo>
                  <a:pt x="949325" y="115156"/>
                </a:lnTo>
                <a:lnTo>
                  <a:pt x="911229" y="89420"/>
                </a:lnTo>
                <a:lnTo>
                  <a:pt x="871121" y="66618"/>
                </a:lnTo>
                <a:lnTo>
                  <a:pt x="829156" y="46903"/>
                </a:lnTo>
                <a:lnTo>
                  <a:pt x="785487" y="30427"/>
                </a:lnTo>
                <a:lnTo>
                  <a:pt x="740267" y="17345"/>
                </a:lnTo>
                <a:lnTo>
                  <a:pt x="693650" y="7811"/>
                </a:lnTo>
                <a:lnTo>
                  <a:pt x="645790" y="1978"/>
                </a:lnTo>
                <a:lnTo>
                  <a:pt x="596840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730" name="Google Shape;730;p70"/>
          <p:cNvSpPr txBox="1"/>
          <p:nvPr/>
        </p:nvSpPr>
        <p:spPr>
          <a:xfrm>
            <a:off x="686332" y="3525212"/>
            <a:ext cx="154500" cy="2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85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4</a:t>
            </a:r>
            <a:endParaRPr sz="18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731" name="Google Shape;731;p70"/>
          <p:cNvSpPr/>
          <p:nvPr/>
        </p:nvSpPr>
        <p:spPr>
          <a:xfrm>
            <a:off x="492687" y="4218649"/>
            <a:ext cx="543179" cy="522288"/>
          </a:xfrm>
          <a:custGeom>
            <a:avLst/>
            <a:gdLst/>
            <a:ahLst/>
            <a:cxnLst/>
            <a:rect l="l" t="t" r="r" b="b"/>
            <a:pathLst>
              <a:path w="1193800" h="1193800" extrusionOk="0">
                <a:moveTo>
                  <a:pt x="596840" y="0"/>
                </a:moveTo>
                <a:lnTo>
                  <a:pt x="547890" y="1978"/>
                </a:lnTo>
                <a:lnTo>
                  <a:pt x="500030" y="7811"/>
                </a:lnTo>
                <a:lnTo>
                  <a:pt x="453413" y="17345"/>
                </a:lnTo>
                <a:lnTo>
                  <a:pt x="408193" y="30427"/>
                </a:lnTo>
                <a:lnTo>
                  <a:pt x="364524" y="46903"/>
                </a:lnTo>
                <a:lnTo>
                  <a:pt x="322558" y="66618"/>
                </a:lnTo>
                <a:lnTo>
                  <a:pt x="282451" y="89420"/>
                </a:lnTo>
                <a:lnTo>
                  <a:pt x="244355" y="115156"/>
                </a:lnTo>
                <a:lnTo>
                  <a:pt x="208424" y="143670"/>
                </a:lnTo>
                <a:lnTo>
                  <a:pt x="174811" y="174811"/>
                </a:lnTo>
                <a:lnTo>
                  <a:pt x="143670" y="208424"/>
                </a:lnTo>
                <a:lnTo>
                  <a:pt x="115156" y="244355"/>
                </a:lnTo>
                <a:lnTo>
                  <a:pt x="89420" y="282451"/>
                </a:lnTo>
                <a:lnTo>
                  <a:pt x="66618" y="322558"/>
                </a:lnTo>
                <a:lnTo>
                  <a:pt x="46903" y="364524"/>
                </a:lnTo>
                <a:lnTo>
                  <a:pt x="30427" y="408193"/>
                </a:lnTo>
                <a:lnTo>
                  <a:pt x="17345" y="453413"/>
                </a:lnTo>
                <a:lnTo>
                  <a:pt x="7811" y="500030"/>
                </a:lnTo>
                <a:lnTo>
                  <a:pt x="1978" y="547890"/>
                </a:lnTo>
                <a:lnTo>
                  <a:pt x="0" y="596840"/>
                </a:lnTo>
                <a:lnTo>
                  <a:pt x="1978" y="645790"/>
                </a:lnTo>
                <a:lnTo>
                  <a:pt x="7811" y="693650"/>
                </a:lnTo>
                <a:lnTo>
                  <a:pt x="17345" y="740267"/>
                </a:lnTo>
                <a:lnTo>
                  <a:pt x="30427" y="785487"/>
                </a:lnTo>
                <a:lnTo>
                  <a:pt x="46903" y="829156"/>
                </a:lnTo>
                <a:lnTo>
                  <a:pt x="66618" y="871121"/>
                </a:lnTo>
                <a:lnTo>
                  <a:pt x="89420" y="911229"/>
                </a:lnTo>
                <a:lnTo>
                  <a:pt x="115156" y="949325"/>
                </a:lnTo>
                <a:lnTo>
                  <a:pt x="143670" y="985256"/>
                </a:lnTo>
                <a:lnTo>
                  <a:pt x="174811" y="1018869"/>
                </a:lnTo>
                <a:lnTo>
                  <a:pt x="208424" y="1050009"/>
                </a:lnTo>
                <a:lnTo>
                  <a:pt x="244355" y="1078524"/>
                </a:lnTo>
                <a:lnTo>
                  <a:pt x="282451" y="1104259"/>
                </a:lnTo>
                <a:lnTo>
                  <a:pt x="322558" y="1127062"/>
                </a:lnTo>
                <a:lnTo>
                  <a:pt x="364524" y="1146777"/>
                </a:lnTo>
                <a:lnTo>
                  <a:pt x="408193" y="1163253"/>
                </a:lnTo>
                <a:lnTo>
                  <a:pt x="453413" y="1176335"/>
                </a:lnTo>
                <a:lnTo>
                  <a:pt x="500030" y="1185869"/>
                </a:lnTo>
                <a:lnTo>
                  <a:pt x="547890" y="1191702"/>
                </a:lnTo>
                <a:lnTo>
                  <a:pt x="596840" y="1193680"/>
                </a:lnTo>
                <a:lnTo>
                  <a:pt x="645790" y="1191702"/>
                </a:lnTo>
                <a:lnTo>
                  <a:pt x="693650" y="1185869"/>
                </a:lnTo>
                <a:lnTo>
                  <a:pt x="740267" y="1176335"/>
                </a:lnTo>
                <a:lnTo>
                  <a:pt x="785487" y="1163253"/>
                </a:lnTo>
                <a:lnTo>
                  <a:pt x="829156" y="1146777"/>
                </a:lnTo>
                <a:lnTo>
                  <a:pt x="871121" y="1127062"/>
                </a:lnTo>
                <a:lnTo>
                  <a:pt x="911229" y="1104259"/>
                </a:lnTo>
                <a:lnTo>
                  <a:pt x="949325" y="1078524"/>
                </a:lnTo>
                <a:lnTo>
                  <a:pt x="985256" y="1050009"/>
                </a:lnTo>
                <a:lnTo>
                  <a:pt x="1018869" y="1018869"/>
                </a:lnTo>
                <a:lnTo>
                  <a:pt x="1050009" y="985256"/>
                </a:lnTo>
                <a:lnTo>
                  <a:pt x="1078524" y="949325"/>
                </a:lnTo>
                <a:lnTo>
                  <a:pt x="1104259" y="911229"/>
                </a:lnTo>
                <a:lnTo>
                  <a:pt x="1127062" y="871121"/>
                </a:lnTo>
                <a:lnTo>
                  <a:pt x="1146777" y="829156"/>
                </a:lnTo>
                <a:lnTo>
                  <a:pt x="1163253" y="785487"/>
                </a:lnTo>
                <a:lnTo>
                  <a:pt x="1176335" y="740267"/>
                </a:lnTo>
                <a:lnTo>
                  <a:pt x="1185869" y="693650"/>
                </a:lnTo>
                <a:lnTo>
                  <a:pt x="1191702" y="645790"/>
                </a:lnTo>
                <a:lnTo>
                  <a:pt x="1193680" y="596840"/>
                </a:lnTo>
                <a:lnTo>
                  <a:pt x="1191702" y="547890"/>
                </a:lnTo>
                <a:lnTo>
                  <a:pt x="1185869" y="500030"/>
                </a:lnTo>
                <a:lnTo>
                  <a:pt x="1176335" y="453413"/>
                </a:lnTo>
                <a:lnTo>
                  <a:pt x="1163253" y="408193"/>
                </a:lnTo>
                <a:lnTo>
                  <a:pt x="1146777" y="364524"/>
                </a:lnTo>
                <a:lnTo>
                  <a:pt x="1127062" y="322558"/>
                </a:lnTo>
                <a:lnTo>
                  <a:pt x="1104259" y="282451"/>
                </a:lnTo>
                <a:lnTo>
                  <a:pt x="1078524" y="244355"/>
                </a:lnTo>
                <a:lnTo>
                  <a:pt x="1050009" y="208424"/>
                </a:lnTo>
                <a:lnTo>
                  <a:pt x="1018869" y="174811"/>
                </a:lnTo>
                <a:lnTo>
                  <a:pt x="985256" y="143670"/>
                </a:lnTo>
                <a:lnTo>
                  <a:pt x="949325" y="115156"/>
                </a:lnTo>
                <a:lnTo>
                  <a:pt x="911229" y="89420"/>
                </a:lnTo>
                <a:lnTo>
                  <a:pt x="871121" y="66618"/>
                </a:lnTo>
                <a:lnTo>
                  <a:pt x="829156" y="46903"/>
                </a:lnTo>
                <a:lnTo>
                  <a:pt x="785487" y="30427"/>
                </a:lnTo>
                <a:lnTo>
                  <a:pt x="740267" y="17345"/>
                </a:lnTo>
                <a:lnTo>
                  <a:pt x="693650" y="7811"/>
                </a:lnTo>
                <a:lnTo>
                  <a:pt x="645790" y="1978"/>
                </a:lnTo>
                <a:lnTo>
                  <a:pt x="596840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732" name="Google Shape;732;p70"/>
          <p:cNvSpPr txBox="1"/>
          <p:nvPr/>
        </p:nvSpPr>
        <p:spPr>
          <a:xfrm>
            <a:off x="687757" y="4332012"/>
            <a:ext cx="154500" cy="2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85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5</a:t>
            </a:r>
            <a:endParaRPr sz="18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733" name="Google Shape;733;p70"/>
          <p:cNvSpPr txBox="1"/>
          <p:nvPr/>
        </p:nvSpPr>
        <p:spPr>
          <a:xfrm>
            <a:off x="1280610" y="2582976"/>
            <a:ext cx="2967000" cy="42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7975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858793"/>
                </a:solidFill>
                <a:latin typeface="IBM Plex Sans"/>
                <a:ea typeface="IBM Plex Sans"/>
                <a:cs typeface="IBM Plex Sans"/>
                <a:sym typeface="IBM Plex Sans"/>
              </a:rPr>
              <a:t>Фокусировка и приоритезация</a:t>
            </a:r>
            <a:endParaRPr sz="11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Product Roadmap</a:t>
            </a:r>
            <a:endParaRPr sz="1500">
              <a:latin typeface="IBM Plex Sans Medium"/>
              <a:ea typeface="IBM Plex Sans Medium"/>
              <a:cs typeface="IBM Plex Sans Medium"/>
              <a:sym typeface="IBM Plex Sans Medium"/>
            </a:endParaRPr>
          </a:p>
        </p:txBody>
      </p:sp>
      <p:sp>
        <p:nvSpPr>
          <p:cNvPr id="734" name="Google Shape;734;p70"/>
          <p:cNvSpPr txBox="1"/>
          <p:nvPr/>
        </p:nvSpPr>
        <p:spPr>
          <a:xfrm>
            <a:off x="1280610" y="3432639"/>
            <a:ext cx="2967000" cy="42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7975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858793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Проектирование</a:t>
            </a:r>
            <a:endParaRPr sz="11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Релизный план</a:t>
            </a:r>
            <a:endParaRPr sz="1500">
              <a:latin typeface="IBM Plex Sans Medium"/>
              <a:ea typeface="IBM Plex Sans Medium"/>
              <a:cs typeface="IBM Plex Sans Medium"/>
              <a:sym typeface="IBM Plex Sans Medium"/>
            </a:endParaRPr>
          </a:p>
        </p:txBody>
      </p:sp>
      <p:sp>
        <p:nvSpPr>
          <p:cNvPr id="735" name="Google Shape;735;p70"/>
          <p:cNvSpPr txBox="1"/>
          <p:nvPr/>
        </p:nvSpPr>
        <p:spPr>
          <a:xfrm>
            <a:off x="1280610" y="4282314"/>
            <a:ext cx="2967000" cy="42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7975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858793"/>
                </a:solidFill>
                <a:latin typeface="IBM Plex Sans"/>
                <a:ea typeface="IBM Plex Sans"/>
                <a:cs typeface="IBM Plex Sans"/>
                <a:sym typeface="IBM Plex Sans"/>
              </a:rPr>
              <a:t>Разработка</a:t>
            </a:r>
            <a:endParaRPr sz="11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Development Backlog</a:t>
            </a:r>
            <a:endParaRPr sz="1500">
              <a:latin typeface="IBM Plex Sans Medium"/>
              <a:ea typeface="IBM Plex Sans Medium"/>
              <a:cs typeface="IBM Plex Sans Medium"/>
              <a:sym typeface="IBM Plex Sans Medium"/>
            </a:endParaRPr>
          </a:p>
        </p:txBody>
      </p:sp>
      <p:pic>
        <p:nvPicPr>
          <p:cNvPr id="736" name="Google Shape;736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54250" y="326012"/>
            <a:ext cx="960445" cy="174626"/>
          </a:xfrm>
          <a:prstGeom prst="rect">
            <a:avLst/>
          </a:prstGeom>
          <a:noFill/>
          <a:ln>
            <a:noFill/>
          </a:ln>
        </p:spPr>
      </p:pic>
      <p:sp>
        <p:nvSpPr>
          <p:cNvPr id="737" name="Google Shape;737;p70"/>
          <p:cNvSpPr txBox="1"/>
          <p:nvPr/>
        </p:nvSpPr>
        <p:spPr>
          <a:xfrm>
            <a:off x="863227" y="264182"/>
            <a:ext cx="5404800" cy="2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075" tIns="41075" rIns="41075" bIns="41075" anchor="t" anchorCtr="0">
            <a:noAutofit/>
          </a:bodyPr>
          <a:lstStyle/>
          <a:p>
            <a:pPr marL="0" marR="787400" lvl="0" indent="0" algn="l" rtl="0">
              <a:lnSpc>
                <a:spcPct val="1012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>
                <a:latin typeface="IBM Plex Sans"/>
                <a:ea typeface="IBM Plex Sans"/>
                <a:cs typeface="IBM Plex Sans"/>
                <a:sym typeface="IBM Plex Sans"/>
              </a:rPr>
              <a:t>Основы управления продуктом</a:t>
            </a:r>
            <a:endParaRPr sz="13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787400" lvl="0" indent="0" algn="l" rtl="0">
              <a:lnSpc>
                <a:spcPct val="1012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2" name="Google Shape;742;p7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68753" y="0"/>
            <a:ext cx="2675247" cy="5143499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rgbClr val="000000"/>
            </a:outerShdw>
          </a:effectLst>
        </p:spPr>
      </p:pic>
      <p:sp>
        <p:nvSpPr>
          <p:cNvPr id="743" name="Google Shape;743;p71"/>
          <p:cNvSpPr/>
          <p:nvPr/>
        </p:nvSpPr>
        <p:spPr>
          <a:xfrm>
            <a:off x="476250" y="335215"/>
            <a:ext cx="162086" cy="155852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4" name="Google Shape;744;p71"/>
          <p:cNvSpPr/>
          <p:nvPr/>
        </p:nvSpPr>
        <p:spPr>
          <a:xfrm>
            <a:off x="614362" y="380811"/>
            <a:ext cx="124238" cy="119459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5" name="Google Shape;745;p71"/>
          <p:cNvSpPr/>
          <p:nvPr/>
        </p:nvSpPr>
        <p:spPr>
          <a:xfrm>
            <a:off x="571500" y="338137"/>
            <a:ext cx="121060" cy="116403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6" name="Google Shape;746;p71"/>
          <p:cNvSpPr/>
          <p:nvPr/>
        </p:nvSpPr>
        <p:spPr>
          <a:xfrm>
            <a:off x="571500" y="326031"/>
            <a:ext cx="181156" cy="174188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7" name="Google Shape;747;p71"/>
          <p:cNvSpPr txBox="1">
            <a:spLocks noGrp="1"/>
          </p:cNvSpPr>
          <p:nvPr>
            <p:ph type="title"/>
          </p:nvPr>
        </p:nvSpPr>
        <p:spPr>
          <a:xfrm>
            <a:off x="533604" y="1015152"/>
            <a:ext cx="6077700" cy="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" sz="2400" b="1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Product Backlog </a:t>
            </a:r>
            <a:endParaRPr sz="2400">
              <a:solidFill>
                <a:srgbClr val="6439E6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748" name="Google Shape;748;p71"/>
          <p:cNvSpPr txBox="1"/>
          <p:nvPr/>
        </p:nvSpPr>
        <p:spPr>
          <a:xfrm>
            <a:off x="533604" y="1617456"/>
            <a:ext cx="4708200" cy="26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560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latin typeface="IBM Plex Sans"/>
                <a:ea typeface="IBM Plex Sans"/>
                <a:cs typeface="IBM Plex Sans"/>
                <a:sym typeface="IBM Plex Sans"/>
              </a:rPr>
              <a:t>Состоит из </a:t>
            </a:r>
            <a:r>
              <a:rPr lang="en" b="1">
                <a:solidFill>
                  <a:srgbClr val="FB2C38"/>
                </a:solidFill>
                <a:latin typeface="IBM Plex Sans"/>
                <a:ea typeface="IBM Plex Sans"/>
                <a:cs typeface="IBM Plex Sans"/>
                <a:sym typeface="IBM Plex Sans"/>
              </a:rPr>
              <a:t>гипотез:</a:t>
            </a:r>
            <a:endParaRPr b="1">
              <a:solidFill>
                <a:srgbClr val="FB2C38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Char char="●"/>
            </a:pPr>
            <a:r>
              <a:rPr lang="en">
                <a:latin typeface="IBM Plex Sans"/>
                <a:ea typeface="IBM Plex Sans"/>
                <a:cs typeface="IBM Plex Sans"/>
                <a:sym typeface="IBM Plex Sans"/>
              </a:rPr>
              <a:t>Что мы можем сделать, чтобы повлиять на целевую метрику?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Char char="●"/>
            </a:pPr>
            <a:r>
              <a:rPr lang="en">
                <a:latin typeface="IBM Plex Sans"/>
                <a:ea typeface="IBM Plex Sans"/>
                <a:cs typeface="IBM Plex Sans"/>
                <a:sym typeface="IBM Plex Sans"/>
              </a:rPr>
              <a:t>Какой прогноз по изменению метрики?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Char char="●"/>
            </a:pPr>
            <a:r>
              <a:rPr lang="en">
                <a:latin typeface="IBM Plex Sans"/>
                <a:ea typeface="IBM Plex Sans"/>
                <a:cs typeface="IBM Plex Sans"/>
                <a:sym typeface="IBM Plex Sans"/>
              </a:rPr>
              <a:t>Как будем измерять результат?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Char char="●"/>
            </a:pPr>
            <a:r>
              <a:rPr lang="en">
                <a:latin typeface="IBM Plex Sans"/>
                <a:ea typeface="IBM Plex Sans"/>
                <a:cs typeface="IBM Plex Sans"/>
                <a:sym typeface="IBM Plex Sans"/>
              </a:rPr>
              <a:t>Как можем проверить без разработки продукта?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Обычно владельцем Product Backlog’а является менеджер продукта</a:t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749" name="Google Shape;749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54250" y="326012"/>
            <a:ext cx="960445" cy="174626"/>
          </a:xfrm>
          <a:prstGeom prst="rect">
            <a:avLst/>
          </a:prstGeom>
          <a:noFill/>
          <a:ln>
            <a:noFill/>
          </a:ln>
        </p:spPr>
      </p:pic>
      <p:sp>
        <p:nvSpPr>
          <p:cNvPr id="750" name="Google Shape;750;p71"/>
          <p:cNvSpPr txBox="1"/>
          <p:nvPr/>
        </p:nvSpPr>
        <p:spPr>
          <a:xfrm>
            <a:off x="863227" y="264182"/>
            <a:ext cx="5404800" cy="2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075" tIns="41075" rIns="41075" bIns="41075" anchor="t" anchorCtr="0">
            <a:noAutofit/>
          </a:bodyPr>
          <a:lstStyle/>
          <a:p>
            <a:pPr marL="0" marR="787400" lvl="0" indent="0" algn="l" rtl="0">
              <a:lnSpc>
                <a:spcPct val="1012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>
                <a:latin typeface="IBM Plex Sans"/>
                <a:ea typeface="IBM Plex Sans"/>
                <a:cs typeface="IBM Plex Sans"/>
                <a:sym typeface="IBM Plex Sans"/>
              </a:rPr>
              <a:t>Основы управления продуктом</a:t>
            </a:r>
            <a:endParaRPr sz="13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787400" lvl="0" indent="0" algn="l" rtl="0">
              <a:lnSpc>
                <a:spcPct val="1012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72"/>
          <p:cNvSpPr txBox="1"/>
          <p:nvPr/>
        </p:nvSpPr>
        <p:spPr>
          <a:xfrm>
            <a:off x="456075" y="2793700"/>
            <a:ext cx="4116000" cy="115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latin typeface="IBM Plex Sans"/>
                <a:ea typeface="IBM Plex Sans"/>
                <a:cs typeface="IBM Plex Sans"/>
                <a:sym typeface="IBM Plex Sans"/>
              </a:rPr>
              <a:t>Гипотезы, влияющие на целевые метрики</a:t>
            </a:r>
            <a:endParaRPr sz="1500" b="1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b="1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203200" lvl="0" indent="-184150" algn="l" rtl="0">
              <a:spcBef>
                <a:spcPts val="100"/>
              </a:spcBef>
              <a:spcAft>
                <a:spcPts val="0"/>
              </a:spcAft>
              <a:buClr>
                <a:srgbClr val="FF0000"/>
              </a:buClr>
              <a:buSzPts val="1300"/>
              <a:buFont typeface="IBM Plex Sans"/>
              <a:buChar char="•"/>
            </a:pPr>
            <a:r>
              <a:rPr lang="en" sz="1300">
                <a:solidFill>
                  <a:srgbClr val="858793"/>
                </a:solidFill>
                <a:latin typeface="IBM Plex Sans"/>
                <a:ea typeface="IBM Plex Sans"/>
                <a:cs typeface="IBM Plex Sans"/>
                <a:sym typeface="IBM Plex Sans"/>
              </a:rPr>
              <a:t>Стратегия продукта</a:t>
            </a:r>
            <a:endParaRPr sz="13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203200" lvl="0" indent="-18415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300"/>
              <a:buFont typeface="IBM Plex Sans"/>
              <a:buChar char="•"/>
            </a:pPr>
            <a:r>
              <a:rPr lang="en" sz="1300">
                <a:solidFill>
                  <a:srgbClr val="858793"/>
                </a:solidFill>
                <a:latin typeface="IBM Plex Sans"/>
                <a:ea typeface="IBM Plex Sans"/>
                <a:cs typeface="IBM Plex Sans"/>
                <a:sym typeface="IBM Plex Sans"/>
              </a:rPr>
              <a:t>Конкурентный анализ</a:t>
            </a:r>
            <a:endParaRPr sz="13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203200" marR="1155700" lvl="0" indent="-184150" algn="l" rtl="0">
              <a:lnSpc>
                <a:spcPct val="1085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300"/>
              <a:buFont typeface="IBM Plex Sans"/>
              <a:buChar char="•"/>
            </a:pPr>
            <a:r>
              <a:rPr lang="en" sz="1300">
                <a:solidFill>
                  <a:srgbClr val="858793"/>
                </a:solidFill>
                <a:latin typeface="IBM Plex Sans"/>
                <a:ea typeface="IBM Plex Sans"/>
                <a:cs typeface="IBM Plex Sans"/>
                <a:sym typeface="IBM Plex Sans"/>
              </a:rPr>
              <a:t>Feature gaps и анализ CJM</a:t>
            </a:r>
            <a:endParaRPr sz="1300">
              <a:solidFill>
                <a:srgbClr val="858793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203200" marR="1155700" lvl="0" indent="-184150" algn="l" rtl="0">
              <a:lnSpc>
                <a:spcPct val="1085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300"/>
              <a:buFont typeface="IBM Plex Sans"/>
              <a:buChar char="•"/>
            </a:pPr>
            <a:r>
              <a:rPr lang="en" sz="1300">
                <a:solidFill>
                  <a:srgbClr val="858793"/>
                </a:solidFill>
                <a:latin typeface="IBM Plex Sans"/>
                <a:ea typeface="IBM Plex Sans"/>
                <a:cs typeface="IBM Plex Sans"/>
                <a:sym typeface="IBM Plex Sans"/>
              </a:rPr>
              <a:t>Запросы от стейкхолдеров</a:t>
            </a:r>
            <a:endParaRPr sz="1300">
              <a:solidFill>
                <a:srgbClr val="858793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203200" marR="1155700" lvl="0" indent="-184150" algn="l" rtl="0">
              <a:lnSpc>
                <a:spcPct val="1085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300"/>
              <a:buFont typeface="IBM Plex Sans"/>
              <a:buChar char="•"/>
            </a:pPr>
            <a:r>
              <a:rPr lang="en" sz="1300">
                <a:solidFill>
                  <a:srgbClr val="858793"/>
                </a:solidFill>
                <a:latin typeface="IBM Plex Sans"/>
                <a:ea typeface="IBM Plex Sans"/>
                <a:cs typeface="IBM Plex Sans"/>
                <a:sym typeface="IBM Plex Sans"/>
              </a:rPr>
              <a:t>Запросы от пользователей</a:t>
            </a:r>
            <a:endParaRPr sz="1300">
              <a:solidFill>
                <a:srgbClr val="858793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1155700" lvl="0" indent="0" algn="l" rtl="0">
              <a:lnSpc>
                <a:spcPct val="1085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858793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756" name="Google Shape;756;p72"/>
          <p:cNvSpPr txBox="1"/>
          <p:nvPr/>
        </p:nvSpPr>
        <p:spPr>
          <a:xfrm>
            <a:off x="4979025" y="2790650"/>
            <a:ext cx="4032600" cy="15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latin typeface="IBM Plex Sans"/>
                <a:ea typeface="IBM Plex Sans"/>
                <a:cs typeface="IBM Plex Sans"/>
                <a:sym typeface="IBM Plex Sans"/>
              </a:rPr>
              <a:t>Поддержание базового качества</a:t>
            </a:r>
            <a:endParaRPr sz="1500" b="1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b="1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203200" marR="1155700" lvl="0" indent="-184150" algn="l" rtl="0">
              <a:lnSpc>
                <a:spcPct val="1085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300"/>
              <a:buFont typeface="IBM Plex Sans"/>
              <a:buChar char="•"/>
            </a:pPr>
            <a:r>
              <a:rPr lang="en" sz="1300">
                <a:solidFill>
                  <a:srgbClr val="858793"/>
                </a:solidFill>
                <a:latin typeface="IBM Plex Sans"/>
                <a:ea typeface="IBM Plex Sans"/>
                <a:cs typeface="IBM Plex Sans"/>
                <a:sym typeface="IBM Plex Sans"/>
              </a:rPr>
              <a:t>Запросы от пользователей</a:t>
            </a:r>
            <a:endParaRPr sz="1300">
              <a:solidFill>
                <a:srgbClr val="858793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203200" marR="1155700" lvl="0" indent="-184150" algn="l" rtl="0">
              <a:lnSpc>
                <a:spcPct val="1085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300"/>
              <a:buFont typeface="IBM Plex Sans"/>
              <a:buChar char="•"/>
            </a:pPr>
            <a:r>
              <a:rPr lang="en" sz="1300">
                <a:solidFill>
                  <a:srgbClr val="858793"/>
                </a:solidFill>
                <a:latin typeface="IBM Plex Sans"/>
                <a:ea typeface="IBM Plex Sans"/>
                <a:cs typeface="IBM Plex Sans"/>
                <a:sym typeface="IBM Plex Sans"/>
              </a:rPr>
              <a:t>Product debt</a:t>
            </a:r>
            <a:endParaRPr sz="1300">
              <a:solidFill>
                <a:srgbClr val="858793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203200" marR="1155700" lvl="0" indent="-184150" algn="l" rtl="0">
              <a:lnSpc>
                <a:spcPct val="1085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300"/>
              <a:buFont typeface="IBM Plex Sans"/>
              <a:buChar char="•"/>
            </a:pPr>
            <a:r>
              <a:rPr lang="en" sz="1300">
                <a:solidFill>
                  <a:srgbClr val="858793"/>
                </a:solidFill>
                <a:latin typeface="IBM Plex Sans"/>
                <a:ea typeface="IBM Plex Sans"/>
                <a:cs typeface="IBM Plex Sans"/>
                <a:sym typeface="IBM Plex Sans"/>
              </a:rPr>
              <a:t>Баги</a:t>
            </a:r>
            <a:endParaRPr sz="1300">
              <a:solidFill>
                <a:srgbClr val="858793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203200" marR="1155700" lvl="0" indent="-184150" algn="l" rtl="0">
              <a:lnSpc>
                <a:spcPct val="1085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300"/>
              <a:buFont typeface="IBM Plex Sans"/>
              <a:buChar char="•"/>
            </a:pPr>
            <a:r>
              <a:rPr lang="en" sz="1300">
                <a:solidFill>
                  <a:srgbClr val="858793"/>
                </a:solidFill>
                <a:latin typeface="IBM Plex Sans"/>
                <a:ea typeface="IBM Plex Sans"/>
                <a:cs typeface="IBM Plex Sans"/>
                <a:sym typeface="IBM Plex Sans"/>
              </a:rPr>
              <a:t>Задачи на исследования</a:t>
            </a:r>
            <a:endParaRPr sz="1300">
              <a:solidFill>
                <a:srgbClr val="858793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203200" marR="1155700" lvl="0" indent="-184150" algn="l" rtl="0">
              <a:lnSpc>
                <a:spcPct val="1085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300"/>
              <a:buFont typeface="IBM Plex Sans"/>
              <a:buChar char="•"/>
            </a:pPr>
            <a:r>
              <a:rPr lang="en" sz="1300">
                <a:solidFill>
                  <a:srgbClr val="858793"/>
                </a:solidFill>
                <a:latin typeface="IBM Plex Sans"/>
                <a:ea typeface="IBM Plex Sans"/>
                <a:cs typeface="IBM Plex Sans"/>
                <a:sym typeface="IBM Plex Sans"/>
              </a:rPr>
              <a:t>Запросы от техподдержки и стейкхолдеров</a:t>
            </a:r>
            <a:endParaRPr sz="1300">
              <a:solidFill>
                <a:srgbClr val="858793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1155700" lvl="0" indent="0" algn="l" rtl="0">
              <a:lnSpc>
                <a:spcPct val="1085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858793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1155700" lvl="0" indent="0" algn="l" rtl="0">
              <a:lnSpc>
                <a:spcPct val="1085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858793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757" name="Google Shape;757;p72"/>
          <p:cNvSpPr/>
          <p:nvPr/>
        </p:nvSpPr>
        <p:spPr>
          <a:xfrm>
            <a:off x="466320" y="2232438"/>
            <a:ext cx="476437" cy="458112"/>
          </a:xfrm>
          <a:custGeom>
            <a:avLst/>
            <a:gdLst/>
            <a:ahLst/>
            <a:cxnLst/>
            <a:rect l="l" t="t" r="r" b="b"/>
            <a:pathLst>
              <a:path w="1047114" h="1047114" extrusionOk="0">
                <a:moveTo>
                  <a:pt x="523544" y="0"/>
                </a:moveTo>
                <a:lnTo>
                  <a:pt x="475891" y="2139"/>
                </a:lnTo>
                <a:lnTo>
                  <a:pt x="429437" y="8435"/>
                </a:lnTo>
                <a:lnTo>
                  <a:pt x="384366" y="18701"/>
                </a:lnTo>
                <a:lnTo>
                  <a:pt x="340863" y="32754"/>
                </a:lnTo>
                <a:lnTo>
                  <a:pt x="299114" y="50408"/>
                </a:lnTo>
                <a:lnTo>
                  <a:pt x="259302" y="71479"/>
                </a:lnTo>
                <a:lnTo>
                  <a:pt x="221613" y="95782"/>
                </a:lnTo>
                <a:lnTo>
                  <a:pt x="186232" y="123131"/>
                </a:lnTo>
                <a:lnTo>
                  <a:pt x="153343" y="153343"/>
                </a:lnTo>
                <a:lnTo>
                  <a:pt x="123131" y="186232"/>
                </a:lnTo>
                <a:lnTo>
                  <a:pt x="95782" y="221613"/>
                </a:lnTo>
                <a:lnTo>
                  <a:pt x="71479" y="259302"/>
                </a:lnTo>
                <a:lnTo>
                  <a:pt x="50408" y="299114"/>
                </a:lnTo>
                <a:lnTo>
                  <a:pt x="32754" y="340863"/>
                </a:lnTo>
                <a:lnTo>
                  <a:pt x="18701" y="384366"/>
                </a:lnTo>
                <a:lnTo>
                  <a:pt x="8435" y="429437"/>
                </a:lnTo>
                <a:lnTo>
                  <a:pt x="2139" y="475891"/>
                </a:lnTo>
                <a:lnTo>
                  <a:pt x="0" y="523544"/>
                </a:lnTo>
                <a:lnTo>
                  <a:pt x="2139" y="571197"/>
                </a:lnTo>
                <a:lnTo>
                  <a:pt x="8435" y="617651"/>
                </a:lnTo>
                <a:lnTo>
                  <a:pt x="18701" y="662722"/>
                </a:lnTo>
                <a:lnTo>
                  <a:pt x="32754" y="706224"/>
                </a:lnTo>
                <a:lnTo>
                  <a:pt x="50408" y="747974"/>
                </a:lnTo>
                <a:lnTo>
                  <a:pt x="71479" y="787785"/>
                </a:lnTo>
                <a:lnTo>
                  <a:pt x="95782" y="825474"/>
                </a:lnTo>
                <a:lnTo>
                  <a:pt x="123131" y="860856"/>
                </a:lnTo>
                <a:lnTo>
                  <a:pt x="153343" y="893745"/>
                </a:lnTo>
                <a:lnTo>
                  <a:pt x="186232" y="923956"/>
                </a:lnTo>
                <a:lnTo>
                  <a:pt x="221613" y="951306"/>
                </a:lnTo>
                <a:lnTo>
                  <a:pt x="259302" y="975608"/>
                </a:lnTo>
                <a:lnTo>
                  <a:pt x="299114" y="996679"/>
                </a:lnTo>
                <a:lnTo>
                  <a:pt x="340863" y="1014333"/>
                </a:lnTo>
                <a:lnTo>
                  <a:pt x="384366" y="1028386"/>
                </a:lnTo>
                <a:lnTo>
                  <a:pt x="429437" y="1038653"/>
                </a:lnTo>
                <a:lnTo>
                  <a:pt x="475891" y="1044948"/>
                </a:lnTo>
                <a:lnTo>
                  <a:pt x="523544" y="1047088"/>
                </a:lnTo>
                <a:lnTo>
                  <a:pt x="571197" y="1044948"/>
                </a:lnTo>
                <a:lnTo>
                  <a:pt x="617651" y="1038653"/>
                </a:lnTo>
                <a:lnTo>
                  <a:pt x="662722" y="1028386"/>
                </a:lnTo>
                <a:lnTo>
                  <a:pt x="706224" y="1014333"/>
                </a:lnTo>
                <a:lnTo>
                  <a:pt x="747974" y="996679"/>
                </a:lnTo>
                <a:lnTo>
                  <a:pt x="787785" y="975608"/>
                </a:lnTo>
                <a:lnTo>
                  <a:pt x="825474" y="951306"/>
                </a:lnTo>
                <a:lnTo>
                  <a:pt x="860856" y="923956"/>
                </a:lnTo>
                <a:lnTo>
                  <a:pt x="893745" y="893745"/>
                </a:lnTo>
                <a:lnTo>
                  <a:pt x="923956" y="860856"/>
                </a:lnTo>
                <a:lnTo>
                  <a:pt x="951306" y="825474"/>
                </a:lnTo>
                <a:lnTo>
                  <a:pt x="975608" y="787785"/>
                </a:lnTo>
                <a:lnTo>
                  <a:pt x="996679" y="747974"/>
                </a:lnTo>
                <a:lnTo>
                  <a:pt x="1014333" y="706224"/>
                </a:lnTo>
                <a:lnTo>
                  <a:pt x="1028386" y="662722"/>
                </a:lnTo>
                <a:lnTo>
                  <a:pt x="1038653" y="617651"/>
                </a:lnTo>
                <a:lnTo>
                  <a:pt x="1044948" y="571197"/>
                </a:lnTo>
                <a:lnTo>
                  <a:pt x="1047088" y="523544"/>
                </a:lnTo>
                <a:lnTo>
                  <a:pt x="1044948" y="475891"/>
                </a:lnTo>
                <a:lnTo>
                  <a:pt x="1038653" y="429437"/>
                </a:lnTo>
                <a:lnTo>
                  <a:pt x="1028386" y="384366"/>
                </a:lnTo>
                <a:lnTo>
                  <a:pt x="1014333" y="340863"/>
                </a:lnTo>
                <a:lnTo>
                  <a:pt x="996679" y="299114"/>
                </a:lnTo>
                <a:lnTo>
                  <a:pt x="975608" y="259302"/>
                </a:lnTo>
                <a:lnTo>
                  <a:pt x="951306" y="221613"/>
                </a:lnTo>
                <a:lnTo>
                  <a:pt x="923956" y="186232"/>
                </a:lnTo>
                <a:lnTo>
                  <a:pt x="893745" y="153343"/>
                </a:lnTo>
                <a:lnTo>
                  <a:pt x="860856" y="123131"/>
                </a:lnTo>
                <a:lnTo>
                  <a:pt x="825474" y="95782"/>
                </a:lnTo>
                <a:lnTo>
                  <a:pt x="787785" y="71479"/>
                </a:lnTo>
                <a:lnTo>
                  <a:pt x="747974" y="50408"/>
                </a:lnTo>
                <a:lnTo>
                  <a:pt x="706224" y="32754"/>
                </a:lnTo>
                <a:lnTo>
                  <a:pt x="662722" y="18701"/>
                </a:lnTo>
                <a:lnTo>
                  <a:pt x="617651" y="8435"/>
                </a:lnTo>
                <a:lnTo>
                  <a:pt x="571197" y="2139"/>
                </a:lnTo>
                <a:lnTo>
                  <a:pt x="523544" y="0"/>
                </a:lnTo>
                <a:close/>
              </a:path>
            </a:pathLst>
          </a:custGeom>
          <a:solidFill>
            <a:srgbClr val="FC2C3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758" name="Google Shape;758;p72"/>
          <p:cNvSpPr/>
          <p:nvPr/>
        </p:nvSpPr>
        <p:spPr>
          <a:xfrm>
            <a:off x="4983050" y="2232438"/>
            <a:ext cx="476437" cy="458112"/>
          </a:xfrm>
          <a:custGeom>
            <a:avLst/>
            <a:gdLst/>
            <a:ahLst/>
            <a:cxnLst/>
            <a:rect l="l" t="t" r="r" b="b"/>
            <a:pathLst>
              <a:path w="1047115" h="1047114" extrusionOk="0">
                <a:moveTo>
                  <a:pt x="523544" y="0"/>
                </a:moveTo>
                <a:lnTo>
                  <a:pt x="475891" y="2139"/>
                </a:lnTo>
                <a:lnTo>
                  <a:pt x="429437" y="8435"/>
                </a:lnTo>
                <a:lnTo>
                  <a:pt x="384366" y="18701"/>
                </a:lnTo>
                <a:lnTo>
                  <a:pt x="340863" y="32754"/>
                </a:lnTo>
                <a:lnTo>
                  <a:pt x="299114" y="50408"/>
                </a:lnTo>
                <a:lnTo>
                  <a:pt x="259302" y="71479"/>
                </a:lnTo>
                <a:lnTo>
                  <a:pt x="221613" y="95782"/>
                </a:lnTo>
                <a:lnTo>
                  <a:pt x="186232" y="123131"/>
                </a:lnTo>
                <a:lnTo>
                  <a:pt x="153343" y="153343"/>
                </a:lnTo>
                <a:lnTo>
                  <a:pt x="123131" y="186232"/>
                </a:lnTo>
                <a:lnTo>
                  <a:pt x="95782" y="221613"/>
                </a:lnTo>
                <a:lnTo>
                  <a:pt x="71479" y="259302"/>
                </a:lnTo>
                <a:lnTo>
                  <a:pt x="50408" y="299114"/>
                </a:lnTo>
                <a:lnTo>
                  <a:pt x="32754" y="340863"/>
                </a:lnTo>
                <a:lnTo>
                  <a:pt x="18701" y="384366"/>
                </a:lnTo>
                <a:lnTo>
                  <a:pt x="8435" y="429437"/>
                </a:lnTo>
                <a:lnTo>
                  <a:pt x="2139" y="475891"/>
                </a:lnTo>
                <a:lnTo>
                  <a:pt x="0" y="523544"/>
                </a:lnTo>
                <a:lnTo>
                  <a:pt x="2139" y="571197"/>
                </a:lnTo>
                <a:lnTo>
                  <a:pt x="8435" y="617651"/>
                </a:lnTo>
                <a:lnTo>
                  <a:pt x="18701" y="662722"/>
                </a:lnTo>
                <a:lnTo>
                  <a:pt x="32754" y="706224"/>
                </a:lnTo>
                <a:lnTo>
                  <a:pt x="50408" y="747974"/>
                </a:lnTo>
                <a:lnTo>
                  <a:pt x="71479" y="787785"/>
                </a:lnTo>
                <a:lnTo>
                  <a:pt x="95782" y="825474"/>
                </a:lnTo>
                <a:lnTo>
                  <a:pt x="123131" y="860856"/>
                </a:lnTo>
                <a:lnTo>
                  <a:pt x="153343" y="893745"/>
                </a:lnTo>
                <a:lnTo>
                  <a:pt x="186232" y="923956"/>
                </a:lnTo>
                <a:lnTo>
                  <a:pt x="221613" y="951306"/>
                </a:lnTo>
                <a:lnTo>
                  <a:pt x="259302" y="975608"/>
                </a:lnTo>
                <a:lnTo>
                  <a:pt x="299114" y="996679"/>
                </a:lnTo>
                <a:lnTo>
                  <a:pt x="340863" y="1014333"/>
                </a:lnTo>
                <a:lnTo>
                  <a:pt x="384366" y="1028386"/>
                </a:lnTo>
                <a:lnTo>
                  <a:pt x="429437" y="1038653"/>
                </a:lnTo>
                <a:lnTo>
                  <a:pt x="475891" y="1044948"/>
                </a:lnTo>
                <a:lnTo>
                  <a:pt x="523544" y="1047088"/>
                </a:lnTo>
                <a:lnTo>
                  <a:pt x="571197" y="1044948"/>
                </a:lnTo>
                <a:lnTo>
                  <a:pt x="617651" y="1038653"/>
                </a:lnTo>
                <a:lnTo>
                  <a:pt x="662722" y="1028386"/>
                </a:lnTo>
                <a:lnTo>
                  <a:pt x="706224" y="1014333"/>
                </a:lnTo>
                <a:lnTo>
                  <a:pt x="747974" y="996679"/>
                </a:lnTo>
                <a:lnTo>
                  <a:pt x="787785" y="975608"/>
                </a:lnTo>
                <a:lnTo>
                  <a:pt x="825474" y="951306"/>
                </a:lnTo>
                <a:lnTo>
                  <a:pt x="860856" y="923956"/>
                </a:lnTo>
                <a:lnTo>
                  <a:pt x="893745" y="893745"/>
                </a:lnTo>
                <a:lnTo>
                  <a:pt x="923956" y="860856"/>
                </a:lnTo>
                <a:lnTo>
                  <a:pt x="951306" y="825474"/>
                </a:lnTo>
                <a:lnTo>
                  <a:pt x="975608" y="787785"/>
                </a:lnTo>
                <a:lnTo>
                  <a:pt x="996679" y="747974"/>
                </a:lnTo>
                <a:lnTo>
                  <a:pt x="1014333" y="706224"/>
                </a:lnTo>
                <a:lnTo>
                  <a:pt x="1028386" y="662722"/>
                </a:lnTo>
                <a:lnTo>
                  <a:pt x="1038653" y="617651"/>
                </a:lnTo>
                <a:lnTo>
                  <a:pt x="1044948" y="571197"/>
                </a:lnTo>
                <a:lnTo>
                  <a:pt x="1047088" y="523544"/>
                </a:lnTo>
                <a:lnTo>
                  <a:pt x="1044948" y="475891"/>
                </a:lnTo>
                <a:lnTo>
                  <a:pt x="1038653" y="429437"/>
                </a:lnTo>
                <a:lnTo>
                  <a:pt x="1028386" y="384366"/>
                </a:lnTo>
                <a:lnTo>
                  <a:pt x="1014333" y="340863"/>
                </a:lnTo>
                <a:lnTo>
                  <a:pt x="996679" y="299114"/>
                </a:lnTo>
                <a:lnTo>
                  <a:pt x="975608" y="259302"/>
                </a:lnTo>
                <a:lnTo>
                  <a:pt x="951306" y="221613"/>
                </a:lnTo>
                <a:lnTo>
                  <a:pt x="923956" y="186232"/>
                </a:lnTo>
                <a:lnTo>
                  <a:pt x="893745" y="153343"/>
                </a:lnTo>
                <a:lnTo>
                  <a:pt x="860856" y="123131"/>
                </a:lnTo>
                <a:lnTo>
                  <a:pt x="825474" y="95782"/>
                </a:lnTo>
                <a:lnTo>
                  <a:pt x="787785" y="71479"/>
                </a:lnTo>
                <a:lnTo>
                  <a:pt x="747974" y="50408"/>
                </a:lnTo>
                <a:lnTo>
                  <a:pt x="706224" y="32754"/>
                </a:lnTo>
                <a:lnTo>
                  <a:pt x="662722" y="18701"/>
                </a:lnTo>
                <a:lnTo>
                  <a:pt x="617651" y="8435"/>
                </a:lnTo>
                <a:lnTo>
                  <a:pt x="571197" y="2139"/>
                </a:lnTo>
                <a:lnTo>
                  <a:pt x="523544" y="0"/>
                </a:lnTo>
                <a:close/>
              </a:path>
            </a:pathLst>
          </a:custGeom>
          <a:solidFill>
            <a:srgbClr val="FC2C3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759" name="Google Shape;759;p72"/>
          <p:cNvSpPr/>
          <p:nvPr/>
        </p:nvSpPr>
        <p:spPr>
          <a:xfrm>
            <a:off x="476250" y="335215"/>
            <a:ext cx="162086" cy="155852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760" name="Google Shape;760;p72"/>
          <p:cNvSpPr/>
          <p:nvPr/>
        </p:nvSpPr>
        <p:spPr>
          <a:xfrm>
            <a:off x="614362" y="380807"/>
            <a:ext cx="124238" cy="119459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2"/>
                </a:lnTo>
                <a:lnTo>
                  <a:pt x="146592" y="21690"/>
                </a:lnTo>
                <a:lnTo>
                  <a:pt x="0" y="168282"/>
                </a:lnTo>
                <a:lnTo>
                  <a:pt x="104708" y="272991"/>
                </a:lnTo>
                <a:lnTo>
                  <a:pt x="251301" y="126399"/>
                </a:lnTo>
                <a:lnTo>
                  <a:pt x="267563" y="101904"/>
                </a:lnTo>
                <a:lnTo>
                  <a:pt x="272983" y="74044"/>
                </a:lnTo>
                <a:lnTo>
                  <a:pt x="267563" y="46185"/>
                </a:lnTo>
                <a:lnTo>
                  <a:pt x="251301" y="21690"/>
                </a:lnTo>
                <a:lnTo>
                  <a:pt x="226809" y="5422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761" name="Google Shape;761;p72"/>
          <p:cNvSpPr/>
          <p:nvPr/>
        </p:nvSpPr>
        <p:spPr>
          <a:xfrm>
            <a:off x="571500" y="338137"/>
            <a:ext cx="121060" cy="116403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762" name="Google Shape;762;p72"/>
          <p:cNvSpPr/>
          <p:nvPr/>
        </p:nvSpPr>
        <p:spPr>
          <a:xfrm>
            <a:off x="571500" y="326031"/>
            <a:ext cx="181156" cy="174188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763" name="Google Shape;763;p72"/>
          <p:cNvSpPr txBox="1">
            <a:spLocks noGrp="1"/>
          </p:cNvSpPr>
          <p:nvPr>
            <p:ph type="title"/>
          </p:nvPr>
        </p:nvSpPr>
        <p:spPr>
          <a:xfrm>
            <a:off x="450955" y="981703"/>
            <a:ext cx="7620000" cy="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Что лежит в Product Backlog?</a:t>
            </a:r>
            <a:endParaRPr sz="2400">
              <a:solidFill>
                <a:srgbClr val="6439E6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 b="1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764" name="Google Shape;764;p72"/>
          <p:cNvSpPr txBox="1"/>
          <p:nvPr/>
        </p:nvSpPr>
        <p:spPr>
          <a:xfrm>
            <a:off x="476250" y="1524375"/>
            <a:ext cx="8016000" cy="6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Гипотезы улучшений могут направлены не только на рост целевой метрики,  но и на поддержание базового качества продукта</a:t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765" name="Google Shape;765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54250" y="326012"/>
            <a:ext cx="960445" cy="174626"/>
          </a:xfrm>
          <a:prstGeom prst="rect">
            <a:avLst/>
          </a:prstGeom>
          <a:noFill/>
          <a:ln>
            <a:noFill/>
          </a:ln>
        </p:spPr>
      </p:pic>
      <p:sp>
        <p:nvSpPr>
          <p:cNvPr id="766" name="Google Shape;766;p72"/>
          <p:cNvSpPr txBox="1"/>
          <p:nvPr/>
        </p:nvSpPr>
        <p:spPr>
          <a:xfrm>
            <a:off x="863227" y="264182"/>
            <a:ext cx="5404800" cy="2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075" tIns="41075" rIns="41075" bIns="41075" anchor="t" anchorCtr="0">
            <a:noAutofit/>
          </a:bodyPr>
          <a:lstStyle/>
          <a:p>
            <a:pPr marL="0" marR="787400" lvl="0" indent="0" algn="l" rtl="0">
              <a:lnSpc>
                <a:spcPct val="1012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>
                <a:latin typeface="IBM Plex Sans"/>
                <a:ea typeface="IBM Plex Sans"/>
                <a:cs typeface="IBM Plex Sans"/>
                <a:sym typeface="IBM Plex Sans"/>
              </a:rPr>
              <a:t>Основы управления продуктом</a:t>
            </a:r>
            <a:endParaRPr sz="13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787400" lvl="0" indent="0" algn="l" rtl="0">
              <a:lnSpc>
                <a:spcPct val="1012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73"/>
          <p:cNvSpPr/>
          <p:nvPr/>
        </p:nvSpPr>
        <p:spPr>
          <a:xfrm>
            <a:off x="476250" y="335215"/>
            <a:ext cx="162086" cy="155852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772" name="Google Shape;772;p73"/>
          <p:cNvSpPr/>
          <p:nvPr/>
        </p:nvSpPr>
        <p:spPr>
          <a:xfrm>
            <a:off x="614362" y="380807"/>
            <a:ext cx="124238" cy="119459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2"/>
                </a:lnTo>
                <a:lnTo>
                  <a:pt x="146592" y="21690"/>
                </a:lnTo>
                <a:lnTo>
                  <a:pt x="0" y="168282"/>
                </a:lnTo>
                <a:lnTo>
                  <a:pt x="104708" y="272991"/>
                </a:lnTo>
                <a:lnTo>
                  <a:pt x="251301" y="126399"/>
                </a:lnTo>
                <a:lnTo>
                  <a:pt x="267563" y="101904"/>
                </a:lnTo>
                <a:lnTo>
                  <a:pt x="272983" y="74044"/>
                </a:lnTo>
                <a:lnTo>
                  <a:pt x="267563" y="46185"/>
                </a:lnTo>
                <a:lnTo>
                  <a:pt x="251301" y="21690"/>
                </a:lnTo>
                <a:lnTo>
                  <a:pt x="226809" y="5422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773" name="Google Shape;773;p73"/>
          <p:cNvSpPr/>
          <p:nvPr/>
        </p:nvSpPr>
        <p:spPr>
          <a:xfrm>
            <a:off x="571500" y="338137"/>
            <a:ext cx="121060" cy="116403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774" name="Google Shape;774;p73"/>
          <p:cNvSpPr/>
          <p:nvPr/>
        </p:nvSpPr>
        <p:spPr>
          <a:xfrm>
            <a:off x="571500" y="326031"/>
            <a:ext cx="181156" cy="174188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775" name="Google Shape;775;p73"/>
          <p:cNvSpPr txBox="1">
            <a:spLocks noGrp="1"/>
          </p:cNvSpPr>
          <p:nvPr>
            <p:ph type="title"/>
          </p:nvPr>
        </p:nvSpPr>
        <p:spPr>
          <a:xfrm>
            <a:off x="450955" y="981703"/>
            <a:ext cx="7620000" cy="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Приоритезация Product Backlog</a:t>
            </a:r>
            <a:endParaRPr sz="2400">
              <a:solidFill>
                <a:srgbClr val="6439E6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 b="1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776" name="Google Shape;776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54250" y="326012"/>
            <a:ext cx="960445" cy="174626"/>
          </a:xfrm>
          <a:prstGeom prst="rect">
            <a:avLst/>
          </a:prstGeom>
          <a:noFill/>
          <a:ln>
            <a:noFill/>
          </a:ln>
        </p:spPr>
      </p:pic>
      <p:sp>
        <p:nvSpPr>
          <p:cNvPr id="777" name="Google Shape;777;p73"/>
          <p:cNvSpPr txBox="1"/>
          <p:nvPr/>
        </p:nvSpPr>
        <p:spPr>
          <a:xfrm>
            <a:off x="863227" y="264182"/>
            <a:ext cx="5404800" cy="2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075" tIns="41075" rIns="41075" bIns="41075" anchor="t" anchorCtr="0">
            <a:noAutofit/>
          </a:bodyPr>
          <a:lstStyle/>
          <a:p>
            <a:pPr marL="0" marR="787400" lvl="0" indent="0" algn="l" rtl="0">
              <a:lnSpc>
                <a:spcPct val="1012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>
                <a:latin typeface="IBM Plex Sans"/>
                <a:ea typeface="IBM Plex Sans"/>
                <a:cs typeface="IBM Plex Sans"/>
                <a:sym typeface="IBM Plex Sans"/>
              </a:rPr>
              <a:t>Основы управления продуктом</a:t>
            </a:r>
            <a:endParaRPr sz="13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787400" lvl="0" indent="0" algn="l" rtl="0">
              <a:lnSpc>
                <a:spcPct val="1012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778" name="Google Shape;778;p73"/>
          <p:cNvSpPr txBox="1"/>
          <p:nvPr/>
        </p:nvSpPr>
        <p:spPr>
          <a:xfrm>
            <a:off x="270550" y="1754825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Tahoma"/>
                <a:ea typeface="Tahoma"/>
                <a:cs typeface="Tahoma"/>
                <a:sym typeface="Tahoma"/>
              </a:rPr>
              <a:t>PRD 1</a:t>
            </a:r>
            <a:endParaRPr sz="2200">
              <a:latin typeface="Tahoma"/>
              <a:ea typeface="Tahoma"/>
              <a:cs typeface="Tahoma"/>
              <a:sym typeface="Tahoma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PRD 2</a:t>
            </a:r>
            <a:endParaRPr sz="2200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PRD 3</a:t>
            </a:r>
            <a:endParaRPr sz="2200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PRD 4</a:t>
            </a:r>
            <a:endParaRPr sz="2200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…</a:t>
            </a:r>
            <a:endParaRPr sz="2200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2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PRD N</a:t>
            </a:r>
            <a:endParaRPr sz="2200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latin typeface="Tahoma"/>
              <a:ea typeface="Tahoma"/>
              <a:cs typeface="Tahoma"/>
              <a:sym typeface="Tahoma"/>
            </a:endParaRPr>
          </a:p>
        </p:txBody>
      </p:sp>
      <p:cxnSp>
        <p:nvCxnSpPr>
          <p:cNvPr id="779" name="Google Shape;779;p73"/>
          <p:cNvCxnSpPr/>
          <p:nvPr/>
        </p:nvCxnSpPr>
        <p:spPr>
          <a:xfrm flipH="1">
            <a:off x="2388375" y="1867200"/>
            <a:ext cx="8700" cy="2671200"/>
          </a:xfrm>
          <a:prstGeom prst="straightConnector1">
            <a:avLst/>
          </a:prstGeom>
          <a:noFill/>
          <a:ln w="76200" cap="flat" cmpd="sng">
            <a:solidFill>
              <a:srgbClr val="6E32E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80" name="Google Shape;780;p73"/>
          <p:cNvSpPr txBox="1"/>
          <p:nvPr/>
        </p:nvSpPr>
        <p:spPr>
          <a:xfrm>
            <a:off x="2656400" y="3967800"/>
            <a:ext cx="1605300" cy="5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2200" i="1">
                <a:solidFill>
                  <a:srgbClr val="6D31DF"/>
                </a:solidFill>
                <a:latin typeface="Tahoma"/>
                <a:ea typeface="Tahoma"/>
                <a:cs typeface="Tahoma"/>
                <a:sym typeface="Tahoma"/>
              </a:rPr>
              <a:t>приоритет</a:t>
            </a:r>
            <a:endParaRPr sz="2200" i="1">
              <a:solidFill>
                <a:srgbClr val="6D31DF"/>
              </a:solidFill>
            </a:endParaRPr>
          </a:p>
        </p:txBody>
      </p:sp>
      <p:sp>
        <p:nvSpPr>
          <p:cNvPr id="781" name="Google Shape;781;p73"/>
          <p:cNvSpPr txBox="1"/>
          <p:nvPr/>
        </p:nvSpPr>
        <p:spPr>
          <a:xfrm>
            <a:off x="4691175" y="1775375"/>
            <a:ext cx="3674400" cy="29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latin typeface="IBM Plex Sans"/>
                <a:ea typeface="IBM Plex Sans"/>
                <a:cs typeface="IBM Plex Sans"/>
                <a:sym typeface="IBM Plex Sans"/>
              </a:rPr>
              <a:t>Зачем упорядочивать?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latin typeface="IBM Plex Sans"/>
                <a:ea typeface="IBM Plex Sans"/>
                <a:cs typeface="IBM Plex Sans"/>
                <a:sym typeface="IBM Plex Sans"/>
              </a:rPr>
              <a:t>Чтобы в первую очередь делать самое важное = скорее принести пользу и быть раньше конкурентов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latin typeface="IBM Plex Sans"/>
                <a:ea typeface="IBM Plex Sans"/>
                <a:cs typeface="IBM Plex Sans"/>
                <a:sym typeface="IBM Plex Sans"/>
              </a:rPr>
              <a:t>Ресурсы ограничены и нужно выбрать, чем заняться команде</a:t>
            </a:r>
            <a:endParaRPr sz="1450">
              <a:solidFill>
                <a:srgbClr val="282A32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450">
              <a:solidFill>
                <a:srgbClr val="282A32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74"/>
          <p:cNvSpPr/>
          <p:nvPr/>
        </p:nvSpPr>
        <p:spPr>
          <a:xfrm>
            <a:off x="476250" y="335215"/>
            <a:ext cx="162086" cy="155852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787" name="Google Shape;787;p74"/>
          <p:cNvSpPr/>
          <p:nvPr/>
        </p:nvSpPr>
        <p:spPr>
          <a:xfrm>
            <a:off x="614362" y="380807"/>
            <a:ext cx="124238" cy="119459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2"/>
                </a:lnTo>
                <a:lnTo>
                  <a:pt x="146592" y="21690"/>
                </a:lnTo>
                <a:lnTo>
                  <a:pt x="0" y="168282"/>
                </a:lnTo>
                <a:lnTo>
                  <a:pt x="104708" y="272991"/>
                </a:lnTo>
                <a:lnTo>
                  <a:pt x="251301" y="126399"/>
                </a:lnTo>
                <a:lnTo>
                  <a:pt x="267563" y="101904"/>
                </a:lnTo>
                <a:lnTo>
                  <a:pt x="272983" y="74044"/>
                </a:lnTo>
                <a:lnTo>
                  <a:pt x="267563" y="46185"/>
                </a:lnTo>
                <a:lnTo>
                  <a:pt x="251301" y="21690"/>
                </a:lnTo>
                <a:lnTo>
                  <a:pt x="226809" y="5422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788" name="Google Shape;788;p74"/>
          <p:cNvSpPr/>
          <p:nvPr/>
        </p:nvSpPr>
        <p:spPr>
          <a:xfrm>
            <a:off x="571500" y="338137"/>
            <a:ext cx="121060" cy="116403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789" name="Google Shape;789;p74"/>
          <p:cNvSpPr/>
          <p:nvPr/>
        </p:nvSpPr>
        <p:spPr>
          <a:xfrm>
            <a:off x="571500" y="326031"/>
            <a:ext cx="181156" cy="174188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790" name="Google Shape;790;p74"/>
          <p:cNvSpPr txBox="1">
            <a:spLocks noGrp="1"/>
          </p:cNvSpPr>
          <p:nvPr>
            <p:ph type="title"/>
          </p:nvPr>
        </p:nvSpPr>
        <p:spPr>
          <a:xfrm>
            <a:off x="450955" y="981703"/>
            <a:ext cx="7620000" cy="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RICE Scoring</a:t>
            </a:r>
            <a:endParaRPr sz="3000" b="1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791" name="Google Shape;791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54250" y="326012"/>
            <a:ext cx="960445" cy="174626"/>
          </a:xfrm>
          <a:prstGeom prst="rect">
            <a:avLst/>
          </a:prstGeom>
          <a:noFill/>
          <a:ln>
            <a:noFill/>
          </a:ln>
        </p:spPr>
      </p:pic>
      <p:sp>
        <p:nvSpPr>
          <p:cNvPr id="792" name="Google Shape;792;p74"/>
          <p:cNvSpPr txBox="1"/>
          <p:nvPr/>
        </p:nvSpPr>
        <p:spPr>
          <a:xfrm>
            <a:off x="863227" y="264182"/>
            <a:ext cx="5404800" cy="2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075" tIns="41075" rIns="41075" bIns="41075" anchor="t" anchorCtr="0">
            <a:noAutofit/>
          </a:bodyPr>
          <a:lstStyle/>
          <a:p>
            <a:pPr marL="0" marR="787400" lvl="0" indent="0" algn="l" rtl="0">
              <a:lnSpc>
                <a:spcPct val="1012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>
                <a:latin typeface="IBM Plex Sans"/>
                <a:ea typeface="IBM Plex Sans"/>
                <a:cs typeface="IBM Plex Sans"/>
                <a:sym typeface="IBM Plex Sans"/>
              </a:rPr>
              <a:t>Основы управления продуктом</a:t>
            </a:r>
            <a:endParaRPr sz="13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787400" lvl="0" indent="0" algn="l" rtl="0">
              <a:lnSpc>
                <a:spcPct val="1012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793" name="Google Shape;793;p74"/>
          <p:cNvSpPr txBox="1"/>
          <p:nvPr/>
        </p:nvSpPr>
        <p:spPr>
          <a:xfrm>
            <a:off x="873725" y="3038575"/>
            <a:ext cx="77928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27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Reach 	</a:t>
            </a:r>
            <a:r>
              <a:rPr lang="en">
                <a:solidFill>
                  <a:srgbClr val="00000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абсолютные показателями аудитории (обычно в тысячах)  </a:t>
            </a:r>
            <a:endParaRPr>
              <a:solidFill>
                <a:srgbClr val="000000"/>
              </a:solidFill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69900" lvl="0" indent="4445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или % от текущей аудитории сервиса </a:t>
            </a:r>
            <a:endParaRPr>
              <a:solidFill>
                <a:srgbClr val="000000"/>
              </a:solidFill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69900" lvl="0" indent="44450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69900" lvl="0" indent="444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>
              <a:solidFill>
                <a:srgbClr val="000000"/>
              </a:solidFill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Impact</a:t>
            </a:r>
            <a:r>
              <a:rPr lang="en">
                <a:solidFill>
                  <a:srgbClr val="595959"/>
                </a:solidFill>
                <a:latin typeface="IBM Plex Sans"/>
                <a:ea typeface="IBM Plex Sans"/>
                <a:cs typeface="IBM Plex Sans"/>
                <a:sym typeface="IBM Plex Sans"/>
              </a:rPr>
              <a:t>	</a:t>
            </a:r>
            <a:r>
              <a:rPr lang="en">
                <a:solidFill>
                  <a:srgbClr val="00000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зависит от бизнес-целей сервиса и может измерятся в приносимой </a:t>
            </a: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пользе: </a:t>
            </a:r>
            <a:endParaRPr>
              <a:solidFill>
                <a:srgbClr val="000000"/>
              </a:solidFill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69900" marR="0" lvl="0" indent="444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бизнесу (доля рынка или прибыль), пользователю (“счастье пользователя”</a:t>
            </a:r>
            <a:endParaRPr>
              <a:solidFill>
                <a:srgbClr val="000000"/>
              </a:solidFill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69900" marR="0" lvl="0" indent="444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удобство использования), вкладу в retention и т.п</a:t>
            </a:r>
            <a:endParaRPr>
              <a:solidFill>
                <a:srgbClr val="595959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794" name="Google Shape;794;p74"/>
          <p:cNvSpPr txBox="1"/>
          <p:nvPr/>
        </p:nvSpPr>
        <p:spPr>
          <a:xfrm>
            <a:off x="1785228" y="1956525"/>
            <a:ext cx="1098000" cy="2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525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313331"/>
                </a:solidFill>
                <a:latin typeface="IBM Plex Sans"/>
                <a:ea typeface="IBM Plex Sans"/>
                <a:cs typeface="IBM Plex Sans"/>
                <a:sym typeface="IBM Plex Sans"/>
              </a:rPr>
              <a:t>RICE score</a:t>
            </a:r>
            <a:endParaRPr sz="1400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795" name="Google Shape;795;p74"/>
          <p:cNvSpPr txBox="1"/>
          <p:nvPr/>
        </p:nvSpPr>
        <p:spPr>
          <a:xfrm>
            <a:off x="3423292" y="1502375"/>
            <a:ext cx="9342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525" rIns="0" bIns="0" anchor="t" anchorCtr="0">
            <a:noAutofit/>
          </a:bodyPr>
          <a:lstStyle/>
          <a:p>
            <a:pPr marL="1270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Reach</a:t>
            </a:r>
            <a:endParaRPr b="1">
              <a:solidFill>
                <a:srgbClr val="000000"/>
              </a:solidFill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1270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Аудитория</a:t>
            </a:r>
            <a:endParaRPr>
              <a:solidFill>
                <a:srgbClr val="31333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796" name="Google Shape;796;p74"/>
          <p:cNvSpPr txBox="1"/>
          <p:nvPr/>
        </p:nvSpPr>
        <p:spPr>
          <a:xfrm>
            <a:off x="4820441" y="1502375"/>
            <a:ext cx="8127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525" rIns="0" bIns="0" anchor="t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Impact</a:t>
            </a:r>
            <a:endParaRPr sz="1000" b="1">
              <a:solidFill>
                <a:srgbClr val="000000"/>
              </a:solidFill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1270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Влияние </a:t>
            </a:r>
            <a:endParaRPr>
              <a:solidFill>
                <a:srgbClr val="31333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797" name="Google Shape;797;p74"/>
          <p:cNvSpPr/>
          <p:nvPr/>
        </p:nvSpPr>
        <p:spPr>
          <a:xfrm>
            <a:off x="3037644" y="2007075"/>
            <a:ext cx="114300" cy="48000"/>
          </a:xfrm>
          <a:prstGeom prst="rect">
            <a:avLst/>
          </a:prstGeom>
          <a:solidFill>
            <a:srgbClr val="6D31D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798" name="Google Shape;798;p74"/>
          <p:cNvSpPr/>
          <p:nvPr/>
        </p:nvSpPr>
        <p:spPr>
          <a:xfrm>
            <a:off x="3037644" y="2083275"/>
            <a:ext cx="114300" cy="48000"/>
          </a:xfrm>
          <a:prstGeom prst="rect">
            <a:avLst/>
          </a:prstGeom>
          <a:solidFill>
            <a:srgbClr val="6D31D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799" name="Google Shape;799;p74"/>
          <p:cNvSpPr/>
          <p:nvPr/>
        </p:nvSpPr>
        <p:spPr>
          <a:xfrm rot="2700000">
            <a:off x="4531840" y="1693948"/>
            <a:ext cx="114127" cy="47942"/>
          </a:xfrm>
          <a:prstGeom prst="rect">
            <a:avLst/>
          </a:prstGeom>
          <a:solidFill>
            <a:srgbClr val="6D31D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800" name="Google Shape;800;p74"/>
          <p:cNvSpPr/>
          <p:nvPr/>
        </p:nvSpPr>
        <p:spPr>
          <a:xfrm rot="-2693622">
            <a:off x="4531809" y="1693955"/>
            <a:ext cx="114339" cy="47942"/>
          </a:xfrm>
          <a:prstGeom prst="rect">
            <a:avLst/>
          </a:prstGeom>
          <a:solidFill>
            <a:srgbClr val="6D31D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801" name="Google Shape;801;p74"/>
          <p:cNvSpPr txBox="1"/>
          <p:nvPr/>
        </p:nvSpPr>
        <p:spPr>
          <a:xfrm>
            <a:off x="6060576" y="1502375"/>
            <a:ext cx="12015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525" rIns="0" bIns="0" anchor="t" anchorCtr="0">
            <a:noAutofit/>
          </a:bodyPr>
          <a:lstStyle/>
          <a:p>
            <a:pPr marL="1270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Confidence</a:t>
            </a:r>
            <a:endParaRPr b="1">
              <a:solidFill>
                <a:srgbClr val="000000"/>
              </a:solidFill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1270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Уверенность </a:t>
            </a:r>
            <a:endParaRPr>
              <a:solidFill>
                <a:srgbClr val="31333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802" name="Google Shape;802;p74"/>
          <p:cNvSpPr/>
          <p:nvPr/>
        </p:nvSpPr>
        <p:spPr>
          <a:xfrm rot="2700000">
            <a:off x="5789727" y="1693948"/>
            <a:ext cx="114127" cy="47942"/>
          </a:xfrm>
          <a:prstGeom prst="rect">
            <a:avLst/>
          </a:prstGeom>
          <a:solidFill>
            <a:srgbClr val="6D31D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803" name="Google Shape;803;p74"/>
          <p:cNvSpPr/>
          <p:nvPr/>
        </p:nvSpPr>
        <p:spPr>
          <a:xfrm rot="-2693622">
            <a:off x="5789697" y="1693955"/>
            <a:ext cx="114339" cy="47942"/>
          </a:xfrm>
          <a:prstGeom prst="rect">
            <a:avLst/>
          </a:prstGeom>
          <a:solidFill>
            <a:srgbClr val="6D31D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804" name="Google Shape;804;p74"/>
          <p:cNvSpPr/>
          <p:nvPr/>
        </p:nvSpPr>
        <p:spPr>
          <a:xfrm>
            <a:off x="3423296" y="2045175"/>
            <a:ext cx="3730500" cy="48000"/>
          </a:xfrm>
          <a:prstGeom prst="rect">
            <a:avLst/>
          </a:prstGeom>
          <a:solidFill>
            <a:srgbClr val="6D31D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805" name="Google Shape;805;p74"/>
          <p:cNvSpPr txBox="1"/>
          <p:nvPr/>
        </p:nvSpPr>
        <p:spPr>
          <a:xfrm>
            <a:off x="4460000" y="2139675"/>
            <a:ext cx="1533600" cy="48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Effort</a:t>
            </a:r>
            <a:endParaRPr b="1">
              <a:solidFill>
                <a:srgbClr val="000000"/>
              </a:solidFill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Трудозатраты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p75"/>
          <p:cNvSpPr/>
          <p:nvPr/>
        </p:nvSpPr>
        <p:spPr>
          <a:xfrm>
            <a:off x="476250" y="335215"/>
            <a:ext cx="162086" cy="155852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811" name="Google Shape;811;p75"/>
          <p:cNvSpPr/>
          <p:nvPr/>
        </p:nvSpPr>
        <p:spPr>
          <a:xfrm>
            <a:off x="614362" y="380807"/>
            <a:ext cx="124238" cy="119459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2"/>
                </a:lnTo>
                <a:lnTo>
                  <a:pt x="146592" y="21690"/>
                </a:lnTo>
                <a:lnTo>
                  <a:pt x="0" y="168282"/>
                </a:lnTo>
                <a:lnTo>
                  <a:pt x="104708" y="272991"/>
                </a:lnTo>
                <a:lnTo>
                  <a:pt x="251301" y="126399"/>
                </a:lnTo>
                <a:lnTo>
                  <a:pt x="267563" y="101904"/>
                </a:lnTo>
                <a:lnTo>
                  <a:pt x="272983" y="74044"/>
                </a:lnTo>
                <a:lnTo>
                  <a:pt x="267563" y="46185"/>
                </a:lnTo>
                <a:lnTo>
                  <a:pt x="251301" y="21690"/>
                </a:lnTo>
                <a:lnTo>
                  <a:pt x="226809" y="5422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812" name="Google Shape;812;p75"/>
          <p:cNvSpPr/>
          <p:nvPr/>
        </p:nvSpPr>
        <p:spPr>
          <a:xfrm>
            <a:off x="571500" y="338137"/>
            <a:ext cx="121060" cy="116403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813" name="Google Shape;813;p75"/>
          <p:cNvSpPr/>
          <p:nvPr/>
        </p:nvSpPr>
        <p:spPr>
          <a:xfrm>
            <a:off x="571500" y="326031"/>
            <a:ext cx="181156" cy="174188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814" name="Google Shape;814;p75"/>
          <p:cNvSpPr txBox="1">
            <a:spLocks noGrp="1"/>
          </p:cNvSpPr>
          <p:nvPr>
            <p:ph type="title"/>
          </p:nvPr>
        </p:nvSpPr>
        <p:spPr>
          <a:xfrm>
            <a:off x="450955" y="981703"/>
            <a:ext cx="7620000" cy="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Confidence в RICE</a:t>
            </a:r>
            <a:endParaRPr sz="3000" b="1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815" name="Google Shape;815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54250" y="326012"/>
            <a:ext cx="960445" cy="174626"/>
          </a:xfrm>
          <a:prstGeom prst="rect">
            <a:avLst/>
          </a:prstGeom>
          <a:noFill/>
          <a:ln>
            <a:noFill/>
          </a:ln>
        </p:spPr>
      </p:pic>
      <p:sp>
        <p:nvSpPr>
          <p:cNvPr id="816" name="Google Shape;816;p75"/>
          <p:cNvSpPr txBox="1"/>
          <p:nvPr/>
        </p:nvSpPr>
        <p:spPr>
          <a:xfrm>
            <a:off x="863227" y="264182"/>
            <a:ext cx="5404800" cy="2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075" tIns="41075" rIns="41075" bIns="41075" anchor="t" anchorCtr="0">
            <a:noAutofit/>
          </a:bodyPr>
          <a:lstStyle/>
          <a:p>
            <a:pPr marL="0" marR="787400" lvl="0" indent="0" algn="l" rtl="0">
              <a:lnSpc>
                <a:spcPct val="1012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>
                <a:latin typeface="IBM Plex Sans"/>
                <a:ea typeface="IBM Plex Sans"/>
                <a:cs typeface="IBM Plex Sans"/>
                <a:sym typeface="IBM Plex Sans"/>
              </a:rPr>
              <a:t>Основы управления продуктом</a:t>
            </a:r>
            <a:endParaRPr sz="13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787400" lvl="0" indent="0" algn="l" rtl="0">
              <a:lnSpc>
                <a:spcPct val="1012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817" name="Google Shape;817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88500" y="1433500"/>
            <a:ext cx="5297624" cy="3574199"/>
          </a:xfrm>
          <a:prstGeom prst="rect">
            <a:avLst/>
          </a:prstGeom>
          <a:noFill/>
          <a:ln>
            <a:noFill/>
          </a:ln>
        </p:spPr>
      </p:pic>
      <p:sp>
        <p:nvSpPr>
          <p:cNvPr id="818" name="Google Shape;818;p75"/>
          <p:cNvSpPr txBox="1"/>
          <p:nvPr/>
        </p:nvSpPr>
        <p:spPr>
          <a:xfrm>
            <a:off x="333750" y="1767125"/>
            <a:ext cx="3000000" cy="12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Если мы считаем, что фича может иметь огромное влияние, но у нас нет данных для доказательства этого, Confidence позволяет </a:t>
            </a:r>
            <a:r>
              <a:rPr lang="en" sz="1500" b="1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проконтролировать</a:t>
            </a:r>
            <a:r>
              <a:rPr lang="en" sz="150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этот момент</a:t>
            </a:r>
            <a:endParaRPr sz="18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0000"/>
        </a:solidFill>
        <a:effectLst/>
      </p:bgPr>
    </p:bg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58"/>
          <p:cNvSpPr/>
          <p:nvPr/>
        </p:nvSpPr>
        <p:spPr>
          <a:xfrm>
            <a:off x="476250" y="335215"/>
            <a:ext cx="162086" cy="155852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5" name="Google Shape;445;p58"/>
          <p:cNvSpPr/>
          <p:nvPr/>
        </p:nvSpPr>
        <p:spPr>
          <a:xfrm>
            <a:off x="614362" y="380807"/>
            <a:ext cx="124238" cy="119459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2"/>
                </a:lnTo>
                <a:lnTo>
                  <a:pt x="146592" y="21690"/>
                </a:lnTo>
                <a:lnTo>
                  <a:pt x="0" y="168282"/>
                </a:lnTo>
                <a:lnTo>
                  <a:pt x="104708" y="272991"/>
                </a:lnTo>
                <a:lnTo>
                  <a:pt x="251301" y="126399"/>
                </a:lnTo>
                <a:lnTo>
                  <a:pt x="267563" y="101904"/>
                </a:lnTo>
                <a:lnTo>
                  <a:pt x="272983" y="74044"/>
                </a:lnTo>
                <a:lnTo>
                  <a:pt x="267563" y="46185"/>
                </a:lnTo>
                <a:lnTo>
                  <a:pt x="251301" y="21690"/>
                </a:lnTo>
                <a:lnTo>
                  <a:pt x="226809" y="5422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6" name="Google Shape;446;p58"/>
          <p:cNvSpPr/>
          <p:nvPr/>
        </p:nvSpPr>
        <p:spPr>
          <a:xfrm>
            <a:off x="571500" y="338137"/>
            <a:ext cx="121060" cy="116403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7" name="Google Shape;447;p58"/>
          <p:cNvSpPr/>
          <p:nvPr/>
        </p:nvSpPr>
        <p:spPr>
          <a:xfrm>
            <a:off x="571500" y="326031"/>
            <a:ext cx="181156" cy="174188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8" name="Google Shape;448;p58"/>
          <p:cNvSpPr/>
          <p:nvPr/>
        </p:nvSpPr>
        <p:spPr>
          <a:xfrm>
            <a:off x="538162" y="1267255"/>
            <a:ext cx="447600" cy="4317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9" name="Google Shape;449;p58"/>
          <p:cNvSpPr/>
          <p:nvPr/>
        </p:nvSpPr>
        <p:spPr>
          <a:xfrm>
            <a:off x="538020" y="1271770"/>
            <a:ext cx="448123" cy="430887"/>
          </a:xfrm>
          <a:custGeom>
            <a:avLst/>
            <a:gdLst/>
            <a:ahLst/>
            <a:cxnLst/>
            <a:rect l="l" t="t" r="r" b="b"/>
            <a:pathLst>
              <a:path w="984885" h="984884" extrusionOk="0">
                <a:moveTo>
                  <a:pt x="492131" y="0"/>
                </a:moveTo>
                <a:lnTo>
                  <a:pt x="539526" y="2252"/>
                </a:lnTo>
                <a:lnTo>
                  <a:pt x="585646" y="8874"/>
                </a:lnTo>
                <a:lnTo>
                  <a:pt x="630286" y="19657"/>
                </a:lnTo>
                <a:lnTo>
                  <a:pt x="673239" y="34396"/>
                </a:lnTo>
                <a:lnTo>
                  <a:pt x="714298" y="52884"/>
                </a:lnTo>
                <a:lnTo>
                  <a:pt x="753258" y="74916"/>
                </a:lnTo>
                <a:lnTo>
                  <a:pt x="789912" y="100284"/>
                </a:lnTo>
                <a:lnTo>
                  <a:pt x="824055" y="128784"/>
                </a:lnTo>
                <a:lnTo>
                  <a:pt x="855478" y="160208"/>
                </a:lnTo>
                <a:lnTo>
                  <a:pt x="883978" y="194350"/>
                </a:lnTo>
                <a:lnTo>
                  <a:pt x="909347" y="231004"/>
                </a:lnTo>
                <a:lnTo>
                  <a:pt x="931378" y="269964"/>
                </a:lnTo>
                <a:lnTo>
                  <a:pt x="949867" y="311023"/>
                </a:lnTo>
                <a:lnTo>
                  <a:pt x="964606" y="353976"/>
                </a:lnTo>
                <a:lnTo>
                  <a:pt x="975389" y="398616"/>
                </a:lnTo>
                <a:lnTo>
                  <a:pt x="982010" y="444736"/>
                </a:lnTo>
                <a:lnTo>
                  <a:pt x="984263" y="492131"/>
                </a:lnTo>
                <a:lnTo>
                  <a:pt x="982010" y="539526"/>
                </a:lnTo>
                <a:lnTo>
                  <a:pt x="975389" y="585646"/>
                </a:lnTo>
                <a:lnTo>
                  <a:pt x="964606" y="630286"/>
                </a:lnTo>
                <a:lnTo>
                  <a:pt x="949867" y="673239"/>
                </a:lnTo>
                <a:lnTo>
                  <a:pt x="931378" y="714298"/>
                </a:lnTo>
                <a:lnTo>
                  <a:pt x="909347" y="753258"/>
                </a:lnTo>
                <a:lnTo>
                  <a:pt x="883978" y="789912"/>
                </a:lnTo>
                <a:lnTo>
                  <a:pt x="855478" y="824055"/>
                </a:lnTo>
                <a:lnTo>
                  <a:pt x="824055" y="855478"/>
                </a:lnTo>
                <a:lnTo>
                  <a:pt x="789912" y="883978"/>
                </a:lnTo>
                <a:lnTo>
                  <a:pt x="753258" y="909347"/>
                </a:lnTo>
                <a:lnTo>
                  <a:pt x="714298" y="931378"/>
                </a:lnTo>
                <a:lnTo>
                  <a:pt x="673239" y="949867"/>
                </a:lnTo>
                <a:lnTo>
                  <a:pt x="630286" y="964606"/>
                </a:lnTo>
                <a:lnTo>
                  <a:pt x="585646" y="975389"/>
                </a:lnTo>
                <a:lnTo>
                  <a:pt x="539526" y="982010"/>
                </a:lnTo>
                <a:lnTo>
                  <a:pt x="492131" y="984263"/>
                </a:lnTo>
                <a:lnTo>
                  <a:pt x="444736" y="982010"/>
                </a:lnTo>
                <a:lnTo>
                  <a:pt x="398616" y="975389"/>
                </a:lnTo>
                <a:lnTo>
                  <a:pt x="353976" y="964606"/>
                </a:lnTo>
                <a:lnTo>
                  <a:pt x="311023" y="949867"/>
                </a:lnTo>
                <a:lnTo>
                  <a:pt x="269964" y="931378"/>
                </a:lnTo>
                <a:lnTo>
                  <a:pt x="231004" y="909347"/>
                </a:lnTo>
                <a:lnTo>
                  <a:pt x="194350" y="883978"/>
                </a:lnTo>
                <a:lnTo>
                  <a:pt x="160208" y="855478"/>
                </a:lnTo>
                <a:lnTo>
                  <a:pt x="128784" y="824055"/>
                </a:lnTo>
                <a:lnTo>
                  <a:pt x="100284" y="789912"/>
                </a:lnTo>
                <a:lnTo>
                  <a:pt x="74916" y="753258"/>
                </a:lnTo>
                <a:lnTo>
                  <a:pt x="52884" y="714298"/>
                </a:lnTo>
                <a:lnTo>
                  <a:pt x="34396" y="673239"/>
                </a:lnTo>
                <a:lnTo>
                  <a:pt x="19657" y="630286"/>
                </a:lnTo>
                <a:lnTo>
                  <a:pt x="8874" y="585646"/>
                </a:lnTo>
                <a:lnTo>
                  <a:pt x="2252" y="539526"/>
                </a:lnTo>
                <a:lnTo>
                  <a:pt x="0" y="492131"/>
                </a:lnTo>
                <a:lnTo>
                  <a:pt x="2252" y="444736"/>
                </a:lnTo>
                <a:lnTo>
                  <a:pt x="8874" y="398616"/>
                </a:lnTo>
                <a:lnTo>
                  <a:pt x="19657" y="353976"/>
                </a:lnTo>
                <a:lnTo>
                  <a:pt x="34396" y="311023"/>
                </a:lnTo>
                <a:lnTo>
                  <a:pt x="52884" y="269964"/>
                </a:lnTo>
                <a:lnTo>
                  <a:pt x="74916" y="231004"/>
                </a:lnTo>
                <a:lnTo>
                  <a:pt x="100284" y="194350"/>
                </a:lnTo>
                <a:lnTo>
                  <a:pt x="128784" y="160208"/>
                </a:lnTo>
                <a:lnTo>
                  <a:pt x="160208" y="128784"/>
                </a:lnTo>
                <a:lnTo>
                  <a:pt x="194350" y="100284"/>
                </a:lnTo>
                <a:lnTo>
                  <a:pt x="231004" y="74916"/>
                </a:lnTo>
                <a:lnTo>
                  <a:pt x="269964" y="52884"/>
                </a:lnTo>
                <a:lnTo>
                  <a:pt x="311023" y="34396"/>
                </a:lnTo>
                <a:lnTo>
                  <a:pt x="353976" y="19657"/>
                </a:lnTo>
                <a:lnTo>
                  <a:pt x="398616" y="8874"/>
                </a:lnTo>
                <a:lnTo>
                  <a:pt x="444736" y="2252"/>
                </a:lnTo>
                <a:lnTo>
                  <a:pt x="492131" y="0"/>
                </a:lnTo>
                <a:close/>
              </a:path>
            </a:pathLst>
          </a:custGeom>
          <a:solidFill>
            <a:srgbClr val="6339E6"/>
          </a:solidFill>
          <a:ln w="62825" cap="flat" cmpd="sng">
            <a:solidFill>
              <a:srgbClr val="6339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0" name="Google Shape;450;p58"/>
          <p:cNvSpPr/>
          <p:nvPr/>
        </p:nvSpPr>
        <p:spPr>
          <a:xfrm>
            <a:off x="537514" y="1950144"/>
            <a:ext cx="448123" cy="430887"/>
          </a:xfrm>
          <a:custGeom>
            <a:avLst/>
            <a:gdLst/>
            <a:ahLst/>
            <a:cxnLst/>
            <a:rect l="l" t="t" r="r" b="b"/>
            <a:pathLst>
              <a:path w="984885" h="984884" extrusionOk="0">
                <a:moveTo>
                  <a:pt x="492131" y="0"/>
                </a:moveTo>
                <a:lnTo>
                  <a:pt x="539526" y="2252"/>
                </a:lnTo>
                <a:lnTo>
                  <a:pt x="585646" y="8874"/>
                </a:lnTo>
                <a:lnTo>
                  <a:pt x="630286" y="19657"/>
                </a:lnTo>
                <a:lnTo>
                  <a:pt x="673239" y="34396"/>
                </a:lnTo>
                <a:lnTo>
                  <a:pt x="714298" y="52884"/>
                </a:lnTo>
                <a:lnTo>
                  <a:pt x="753258" y="74916"/>
                </a:lnTo>
                <a:lnTo>
                  <a:pt x="789912" y="100284"/>
                </a:lnTo>
                <a:lnTo>
                  <a:pt x="824055" y="128784"/>
                </a:lnTo>
                <a:lnTo>
                  <a:pt x="855478" y="160208"/>
                </a:lnTo>
                <a:lnTo>
                  <a:pt x="883978" y="194350"/>
                </a:lnTo>
                <a:lnTo>
                  <a:pt x="909347" y="231004"/>
                </a:lnTo>
                <a:lnTo>
                  <a:pt x="931378" y="269964"/>
                </a:lnTo>
                <a:lnTo>
                  <a:pt x="949867" y="311023"/>
                </a:lnTo>
                <a:lnTo>
                  <a:pt x="964606" y="353976"/>
                </a:lnTo>
                <a:lnTo>
                  <a:pt x="975389" y="398616"/>
                </a:lnTo>
                <a:lnTo>
                  <a:pt x="982010" y="444736"/>
                </a:lnTo>
                <a:lnTo>
                  <a:pt x="984263" y="492131"/>
                </a:lnTo>
                <a:lnTo>
                  <a:pt x="982010" y="539526"/>
                </a:lnTo>
                <a:lnTo>
                  <a:pt x="975389" y="585646"/>
                </a:lnTo>
                <a:lnTo>
                  <a:pt x="964606" y="630286"/>
                </a:lnTo>
                <a:lnTo>
                  <a:pt x="949867" y="673239"/>
                </a:lnTo>
                <a:lnTo>
                  <a:pt x="931378" y="714298"/>
                </a:lnTo>
                <a:lnTo>
                  <a:pt x="909347" y="753258"/>
                </a:lnTo>
                <a:lnTo>
                  <a:pt x="883978" y="789912"/>
                </a:lnTo>
                <a:lnTo>
                  <a:pt x="855478" y="824055"/>
                </a:lnTo>
                <a:lnTo>
                  <a:pt x="824055" y="855478"/>
                </a:lnTo>
                <a:lnTo>
                  <a:pt x="789912" y="883978"/>
                </a:lnTo>
                <a:lnTo>
                  <a:pt x="753258" y="909347"/>
                </a:lnTo>
                <a:lnTo>
                  <a:pt x="714298" y="931378"/>
                </a:lnTo>
                <a:lnTo>
                  <a:pt x="673239" y="949867"/>
                </a:lnTo>
                <a:lnTo>
                  <a:pt x="630286" y="964606"/>
                </a:lnTo>
                <a:lnTo>
                  <a:pt x="585646" y="975389"/>
                </a:lnTo>
                <a:lnTo>
                  <a:pt x="539526" y="982010"/>
                </a:lnTo>
                <a:lnTo>
                  <a:pt x="492131" y="984263"/>
                </a:lnTo>
                <a:lnTo>
                  <a:pt x="444736" y="982010"/>
                </a:lnTo>
                <a:lnTo>
                  <a:pt x="398616" y="975389"/>
                </a:lnTo>
                <a:lnTo>
                  <a:pt x="353976" y="964606"/>
                </a:lnTo>
                <a:lnTo>
                  <a:pt x="311023" y="949867"/>
                </a:lnTo>
                <a:lnTo>
                  <a:pt x="269964" y="931378"/>
                </a:lnTo>
                <a:lnTo>
                  <a:pt x="231004" y="909347"/>
                </a:lnTo>
                <a:lnTo>
                  <a:pt x="194350" y="883978"/>
                </a:lnTo>
                <a:lnTo>
                  <a:pt x="160208" y="855478"/>
                </a:lnTo>
                <a:lnTo>
                  <a:pt x="128784" y="824055"/>
                </a:lnTo>
                <a:lnTo>
                  <a:pt x="100284" y="789912"/>
                </a:lnTo>
                <a:lnTo>
                  <a:pt x="74916" y="753258"/>
                </a:lnTo>
                <a:lnTo>
                  <a:pt x="52884" y="714298"/>
                </a:lnTo>
                <a:lnTo>
                  <a:pt x="34396" y="673239"/>
                </a:lnTo>
                <a:lnTo>
                  <a:pt x="19657" y="630286"/>
                </a:lnTo>
                <a:lnTo>
                  <a:pt x="8874" y="585646"/>
                </a:lnTo>
                <a:lnTo>
                  <a:pt x="2252" y="539526"/>
                </a:lnTo>
                <a:lnTo>
                  <a:pt x="0" y="492131"/>
                </a:lnTo>
                <a:lnTo>
                  <a:pt x="2252" y="444736"/>
                </a:lnTo>
                <a:lnTo>
                  <a:pt x="8874" y="398616"/>
                </a:lnTo>
                <a:lnTo>
                  <a:pt x="19657" y="353976"/>
                </a:lnTo>
                <a:lnTo>
                  <a:pt x="34396" y="311023"/>
                </a:lnTo>
                <a:lnTo>
                  <a:pt x="52884" y="269964"/>
                </a:lnTo>
                <a:lnTo>
                  <a:pt x="74916" y="231004"/>
                </a:lnTo>
                <a:lnTo>
                  <a:pt x="100284" y="194350"/>
                </a:lnTo>
                <a:lnTo>
                  <a:pt x="128784" y="160208"/>
                </a:lnTo>
                <a:lnTo>
                  <a:pt x="160208" y="128784"/>
                </a:lnTo>
                <a:lnTo>
                  <a:pt x="194350" y="100284"/>
                </a:lnTo>
                <a:lnTo>
                  <a:pt x="231004" y="74916"/>
                </a:lnTo>
                <a:lnTo>
                  <a:pt x="269964" y="52884"/>
                </a:lnTo>
                <a:lnTo>
                  <a:pt x="311023" y="34396"/>
                </a:lnTo>
                <a:lnTo>
                  <a:pt x="353976" y="19657"/>
                </a:lnTo>
                <a:lnTo>
                  <a:pt x="398616" y="8874"/>
                </a:lnTo>
                <a:lnTo>
                  <a:pt x="444736" y="2252"/>
                </a:lnTo>
                <a:lnTo>
                  <a:pt x="492131" y="0"/>
                </a:lnTo>
                <a:close/>
              </a:path>
            </a:pathLst>
          </a:custGeom>
          <a:noFill/>
          <a:ln w="62825" cap="flat" cmpd="sng">
            <a:solidFill>
              <a:srgbClr val="33354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1" name="Google Shape;451;p58"/>
          <p:cNvSpPr txBox="1"/>
          <p:nvPr/>
        </p:nvSpPr>
        <p:spPr>
          <a:xfrm>
            <a:off x="1280685" y="1275465"/>
            <a:ext cx="792300" cy="17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85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9497A6"/>
                </a:solidFill>
                <a:latin typeface="IBM Plex Sans"/>
                <a:ea typeface="IBM Plex Sans"/>
                <a:cs typeface="IBM Plex Sans"/>
                <a:sym typeface="IBM Plex Sans"/>
              </a:rPr>
              <a:t>Урок 1</a:t>
            </a:r>
            <a:endParaRPr sz="1100" b="0" i="0" u="none" strike="noStrike" cap="non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52" name="Google Shape;452;p58"/>
          <p:cNvSpPr txBox="1">
            <a:spLocks noGrp="1"/>
          </p:cNvSpPr>
          <p:nvPr>
            <p:ph type="title"/>
          </p:nvPr>
        </p:nvSpPr>
        <p:spPr>
          <a:xfrm>
            <a:off x="1280605" y="1454118"/>
            <a:ext cx="5966400" cy="2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en">
                <a:solidFill>
                  <a:srgbClr val="9698A6"/>
                </a:solidFill>
              </a:rPr>
              <a:t>Продуктовое мышление</a:t>
            </a:r>
            <a:endParaRPr sz="1800"/>
          </a:p>
        </p:txBody>
      </p:sp>
      <p:sp>
        <p:nvSpPr>
          <p:cNvPr id="453" name="Google Shape;453;p58"/>
          <p:cNvSpPr txBox="1"/>
          <p:nvPr/>
        </p:nvSpPr>
        <p:spPr>
          <a:xfrm>
            <a:off x="1280579" y="2604509"/>
            <a:ext cx="5026500" cy="42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7975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9497A6"/>
                </a:solidFill>
                <a:latin typeface="IBM Plex Sans"/>
                <a:ea typeface="IBM Plex Sans"/>
                <a:cs typeface="IBM Plex Sans"/>
                <a:sym typeface="IBM Plex Sans"/>
              </a:rPr>
              <a:t>Урок 3</a:t>
            </a:r>
            <a:endParaRPr sz="1800">
              <a:solidFill>
                <a:schemeClr val="lt1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" sz="18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Управление продуктовыми требованиями </a:t>
            </a:r>
            <a:endParaRPr sz="1800">
              <a:solidFill>
                <a:schemeClr val="lt1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800">
              <a:solidFill>
                <a:schemeClr val="lt1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</p:txBody>
      </p:sp>
      <p:sp>
        <p:nvSpPr>
          <p:cNvPr id="454" name="Google Shape;454;p58"/>
          <p:cNvSpPr txBox="1"/>
          <p:nvPr/>
        </p:nvSpPr>
        <p:spPr>
          <a:xfrm>
            <a:off x="642644" y="1346503"/>
            <a:ext cx="240300" cy="2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 b="0" i="0" u="none" strike="noStrike" cap="none">
                <a:solidFill>
                  <a:srgbClr val="FFFFFF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1</a:t>
            </a:r>
            <a:endParaRPr sz="1500" b="0" i="0" u="none" strike="noStrike" cap="none">
              <a:solidFill>
                <a:srgbClr val="FFFFFF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455" name="Google Shape;455;p58"/>
          <p:cNvSpPr txBox="1"/>
          <p:nvPr/>
        </p:nvSpPr>
        <p:spPr>
          <a:xfrm>
            <a:off x="642001" y="2045329"/>
            <a:ext cx="240300" cy="2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 b="1" i="0" u="none" strike="noStrike" cap="none">
                <a:solidFill>
                  <a:srgbClr val="9698A6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2</a:t>
            </a:r>
            <a:endParaRPr sz="1500" b="0" i="0" u="none" strike="noStrike" cap="none">
              <a:solidFill>
                <a:srgbClr val="9698A6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456" name="Google Shape;456;p58"/>
          <p:cNvSpPr/>
          <p:nvPr/>
        </p:nvSpPr>
        <p:spPr>
          <a:xfrm>
            <a:off x="541403" y="2608762"/>
            <a:ext cx="448123" cy="430887"/>
          </a:xfrm>
          <a:custGeom>
            <a:avLst/>
            <a:gdLst/>
            <a:ahLst/>
            <a:cxnLst/>
            <a:rect l="l" t="t" r="r" b="b"/>
            <a:pathLst>
              <a:path w="984885" h="984884" extrusionOk="0">
                <a:moveTo>
                  <a:pt x="492131" y="0"/>
                </a:moveTo>
                <a:lnTo>
                  <a:pt x="539526" y="2252"/>
                </a:lnTo>
                <a:lnTo>
                  <a:pt x="585646" y="8874"/>
                </a:lnTo>
                <a:lnTo>
                  <a:pt x="630286" y="19657"/>
                </a:lnTo>
                <a:lnTo>
                  <a:pt x="673239" y="34396"/>
                </a:lnTo>
                <a:lnTo>
                  <a:pt x="714298" y="52884"/>
                </a:lnTo>
                <a:lnTo>
                  <a:pt x="753258" y="74916"/>
                </a:lnTo>
                <a:lnTo>
                  <a:pt x="789912" y="100284"/>
                </a:lnTo>
                <a:lnTo>
                  <a:pt x="824055" y="128784"/>
                </a:lnTo>
                <a:lnTo>
                  <a:pt x="855478" y="160208"/>
                </a:lnTo>
                <a:lnTo>
                  <a:pt x="883978" y="194350"/>
                </a:lnTo>
                <a:lnTo>
                  <a:pt x="909347" y="231004"/>
                </a:lnTo>
                <a:lnTo>
                  <a:pt x="931378" y="269964"/>
                </a:lnTo>
                <a:lnTo>
                  <a:pt x="949867" y="311023"/>
                </a:lnTo>
                <a:lnTo>
                  <a:pt x="964606" y="353976"/>
                </a:lnTo>
                <a:lnTo>
                  <a:pt x="975389" y="398616"/>
                </a:lnTo>
                <a:lnTo>
                  <a:pt x="982010" y="444736"/>
                </a:lnTo>
                <a:lnTo>
                  <a:pt x="984263" y="492131"/>
                </a:lnTo>
                <a:lnTo>
                  <a:pt x="982010" y="539526"/>
                </a:lnTo>
                <a:lnTo>
                  <a:pt x="975389" y="585646"/>
                </a:lnTo>
                <a:lnTo>
                  <a:pt x="964606" y="630286"/>
                </a:lnTo>
                <a:lnTo>
                  <a:pt x="949867" y="673239"/>
                </a:lnTo>
                <a:lnTo>
                  <a:pt x="931378" y="714298"/>
                </a:lnTo>
                <a:lnTo>
                  <a:pt x="909347" y="753258"/>
                </a:lnTo>
                <a:lnTo>
                  <a:pt x="883978" y="789912"/>
                </a:lnTo>
                <a:lnTo>
                  <a:pt x="855478" y="824055"/>
                </a:lnTo>
                <a:lnTo>
                  <a:pt x="824055" y="855478"/>
                </a:lnTo>
                <a:lnTo>
                  <a:pt x="789912" y="883978"/>
                </a:lnTo>
                <a:lnTo>
                  <a:pt x="753258" y="909347"/>
                </a:lnTo>
                <a:lnTo>
                  <a:pt x="714298" y="931378"/>
                </a:lnTo>
                <a:lnTo>
                  <a:pt x="673239" y="949867"/>
                </a:lnTo>
                <a:lnTo>
                  <a:pt x="630286" y="964606"/>
                </a:lnTo>
                <a:lnTo>
                  <a:pt x="585646" y="975389"/>
                </a:lnTo>
                <a:lnTo>
                  <a:pt x="539526" y="982010"/>
                </a:lnTo>
                <a:lnTo>
                  <a:pt x="492131" y="984263"/>
                </a:lnTo>
                <a:lnTo>
                  <a:pt x="444736" y="982010"/>
                </a:lnTo>
                <a:lnTo>
                  <a:pt x="398616" y="975389"/>
                </a:lnTo>
                <a:lnTo>
                  <a:pt x="353976" y="964606"/>
                </a:lnTo>
                <a:lnTo>
                  <a:pt x="311023" y="949867"/>
                </a:lnTo>
                <a:lnTo>
                  <a:pt x="269964" y="931378"/>
                </a:lnTo>
                <a:lnTo>
                  <a:pt x="231004" y="909347"/>
                </a:lnTo>
                <a:lnTo>
                  <a:pt x="194350" y="883978"/>
                </a:lnTo>
                <a:lnTo>
                  <a:pt x="160208" y="855478"/>
                </a:lnTo>
                <a:lnTo>
                  <a:pt x="128784" y="824055"/>
                </a:lnTo>
                <a:lnTo>
                  <a:pt x="100284" y="789912"/>
                </a:lnTo>
                <a:lnTo>
                  <a:pt x="74916" y="753258"/>
                </a:lnTo>
                <a:lnTo>
                  <a:pt x="52884" y="714298"/>
                </a:lnTo>
                <a:lnTo>
                  <a:pt x="34396" y="673239"/>
                </a:lnTo>
                <a:lnTo>
                  <a:pt x="19657" y="630286"/>
                </a:lnTo>
                <a:lnTo>
                  <a:pt x="8874" y="585646"/>
                </a:lnTo>
                <a:lnTo>
                  <a:pt x="2252" y="539526"/>
                </a:lnTo>
                <a:lnTo>
                  <a:pt x="0" y="492131"/>
                </a:lnTo>
                <a:lnTo>
                  <a:pt x="2252" y="444736"/>
                </a:lnTo>
                <a:lnTo>
                  <a:pt x="8874" y="398616"/>
                </a:lnTo>
                <a:lnTo>
                  <a:pt x="19657" y="353976"/>
                </a:lnTo>
                <a:lnTo>
                  <a:pt x="34396" y="311023"/>
                </a:lnTo>
                <a:lnTo>
                  <a:pt x="52884" y="269964"/>
                </a:lnTo>
                <a:lnTo>
                  <a:pt x="74916" y="231004"/>
                </a:lnTo>
                <a:lnTo>
                  <a:pt x="100284" y="194350"/>
                </a:lnTo>
                <a:lnTo>
                  <a:pt x="128784" y="160208"/>
                </a:lnTo>
                <a:lnTo>
                  <a:pt x="160208" y="128784"/>
                </a:lnTo>
                <a:lnTo>
                  <a:pt x="194350" y="100284"/>
                </a:lnTo>
                <a:lnTo>
                  <a:pt x="231004" y="74916"/>
                </a:lnTo>
                <a:lnTo>
                  <a:pt x="269964" y="52884"/>
                </a:lnTo>
                <a:lnTo>
                  <a:pt x="311023" y="34396"/>
                </a:lnTo>
                <a:lnTo>
                  <a:pt x="353976" y="19657"/>
                </a:lnTo>
                <a:lnTo>
                  <a:pt x="398616" y="8874"/>
                </a:lnTo>
                <a:lnTo>
                  <a:pt x="444736" y="2252"/>
                </a:lnTo>
                <a:lnTo>
                  <a:pt x="492131" y="0"/>
                </a:lnTo>
                <a:close/>
              </a:path>
            </a:pathLst>
          </a:custGeom>
          <a:noFill/>
          <a:ln w="62825" cap="flat" cmpd="sng">
            <a:solidFill>
              <a:srgbClr val="33354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7" name="Google Shape;457;p58"/>
          <p:cNvSpPr txBox="1"/>
          <p:nvPr/>
        </p:nvSpPr>
        <p:spPr>
          <a:xfrm>
            <a:off x="645890" y="2699759"/>
            <a:ext cx="240300" cy="2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 b="1" i="0" u="none" strike="noStrike" cap="none">
                <a:solidFill>
                  <a:srgbClr val="9597A6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3</a:t>
            </a:r>
            <a:endParaRPr sz="1500" b="0" i="0" u="none" strike="noStrike" cap="none">
              <a:solidFill>
                <a:srgbClr val="000000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cxnSp>
        <p:nvCxnSpPr>
          <p:cNvPr id="458" name="Google Shape;458;p58"/>
          <p:cNvCxnSpPr/>
          <p:nvPr/>
        </p:nvCxnSpPr>
        <p:spPr>
          <a:xfrm>
            <a:off x="765624" y="1713325"/>
            <a:ext cx="900" cy="236700"/>
          </a:xfrm>
          <a:prstGeom prst="straightConnector1">
            <a:avLst/>
          </a:prstGeom>
          <a:noFill/>
          <a:ln w="76200" cap="flat" cmpd="sng">
            <a:solidFill>
              <a:srgbClr val="6339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59" name="Google Shape;459;p58"/>
          <p:cNvSpPr/>
          <p:nvPr/>
        </p:nvSpPr>
        <p:spPr>
          <a:xfrm>
            <a:off x="536843" y="3270407"/>
            <a:ext cx="448123" cy="430887"/>
          </a:xfrm>
          <a:custGeom>
            <a:avLst/>
            <a:gdLst/>
            <a:ahLst/>
            <a:cxnLst/>
            <a:rect l="l" t="t" r="r" b="b"/>
            <a:pathLst>
              <a:path w="984885" h="984884" extrusionOk="0">
                <a:moveTo>
                  <a:pt x="492131" y="0"/>
                </a:moveTo>
                <a:lnTo>
                  <a:pt x="539526" y="2252"/>
                </a:lnTo>
                <a:lnTo>
                  <a:pt x="585646" y="8874"/>
                </a:lnTo>
                <a:lnTo>
                  <a:pt x="630286" y="19657"/>
                </a:lnTo>
                <a:lnTo>
                  <a:pt x="673239" y="34396"/>
                </a:lnTo>
                <a:lnTo>
                  <a:pt x="714298" y="52884"/>
                </a:lnTo>
                <a:lnTo>
                  <a:pt x="753258" y="74916"/>
                </a:lnTo>
                <a:lnTo>
                  <a:pt x="789912" y="100284"/>
                </a:lnTo>
                <a:lnTo>
                  <a:pt x="824055" y="128784"/>
                </a:lnTo>
                <a:lnTo>
                  <a:pt x="855478" y="160208"/>
                </a:lnTo>
                <a:lnTo>
                  <a:pt x="883978" y="194350"/>
                </a:lnTo>
                <a:lnTo>
                  <a:pt x="909347" y="231004"/>
                </a:lnTo>
                <a:lnTo>
                  <a:pt x="931378" y="269964"/>
                </a:lnTo>
                <a:lnTo>
                  <a:pt x="949867" y="311023"/>
                </a:lnTo>
                <a:lnTo>
                  <a:pt x="964606" y="353976"/>
                </a:lnTo>
                <a:lnTo>
                  <a:pt x="975389" y="398616"/>
                </a:lnTo>
                <a:lnTo>
                  <a:pt x="982010" y="444736"/>
                </a:lnTo>
                <a:lnTo>
                  <a:pt x="984263" y="492131"/>
                </a:lnTo>
                <a:lnTo>
                  <a:pt x="982010" y="539526"/>
                </a:lnTo>
                <a:lnTo>
                  <a:pt x="975389" y="585646"/>
                </a:lnTo>
                <a:lnTo>
                  <a:pt x="964606" y="630286"/>
                </a:lnTo>
                <a:lnTo>
                  <a:pt x="949867" y="673239"/>
                </a:lnTo>
                <a:lnTo>
                  <a:pt x="931378" y="714298"/>
                </a:lnTo>
                <a:lnTo>
                  <a:pt x="909347" y="753258"/>
                </a:lnTo>
                <a:lnTo>
                  <a:pt x="883978" y="789912"/>
                </a:lnTo>
                <a:lnTo>
                  <a:pt x="855478" y="824055"/>
                </a:lnTo>
                <a:lnTo>
                  <a:pt x="824055" y="855478"/>
                </a:lnTo>
                <a:lnTo>
                  <a:pt x="789912" y="883978"/>
                </a:lnTo>
                <a:lnTo>
                  <a:pt x="753258" y="909347"/>
                </a:lnTo>
                <a:lnTo>
                  <a:pt x="714298" y="931378"/>
                </a:lnTo>
                <a:lnTo>
                  <a:pt x="673239" y="949867"/>
                </a:lnTo>
                <a:lnTo>
                  <a:pt x="630286" y="964606"/>
                </a:lnTo>
                <a:lnTo>
                  <a:pt x="585646" y="975389"/>
                </a:lnTo>
                <a:lnTo>
                  <a:pt x="539526" y="982010"/>
                </a:lnTo>
                <a:lnTo>
                  <a:pt x="492131" y="984263"/>
                </a:lnTo>
                <a:lnTo>
                  <a:pt x="444736" y="982010"/>
                </a:lnTo>
                <a:lnTo>
                  <a:pt x="398616" y="975389"/>
                </a:lnTo>
                <a:lnTo>
                  <a:pt x="353976" y="964606"/>
                </a:lnTo>
                <a:lnTo>
                  <a:pt x="311023" y="949867"/>
                </a:lnTo>
                <a:lnTo>
                  <a:pt x="269964" y="931378"/>
                </a:lnTo>
                <a:lnTo>
                  <a:pt x="231004" y="909347"/>
                </a:lnTo>
                <a:lnTo>
                  <a:pt x="194350" y="883978"/>
                </a:lnTo>
                <a:lnTo>
                  <a:pt x="160208" y="855478"/>
                </a:lnTo>
                <a:lnTo>
                  <a:pt x="128784" y="824055"/>
                </a:lnTo>
                <a:lnTo>
                  <a:pt x="100284" y="789912"/>
                </a:lnTo>
                <a:lnTo>
                  <a:pt x="74916" y="753258"/>
                </a:lnTo>
                <a:lnTo>
                  <a:pt x="52884" y="714298"/>
                </a:lnTo>
                <a:lnTo>
                  <a:pt x="34396" y="673239"/>
                </a:lnTo>
                <a:lnTo>
                  <a:pt x="19657" y="630286"/>
                </a:lnTo>
                <a:lnTo>
                  <a:pt x="8874" y="585646"/>
                </a:lnTo>
                <a:lnTo>
                  <a:pt x="2252" y="539526"/>
                </a:lnTo>
                <a:lnTo>
                  <a:pt x="0" y="492131"/>
                </a:lnTo>
                <a:lnTo>
                  <a:pt x="2252" y="444736"/>
                </a:lnTo>
                <a:lnTo>
                  <a:pt x="8874" y="398616"/>
                </a:lnTo>
                <a:lnTo>
                  <a:pt x="19657" y="353976"/>
                </a:lnTo>
                <a:lnTo>
                  <a:pt x="34396" y="311023"/>
                </a:lnTo>
                <a:lnTo>
                  <a:pt x="52884" y="269964"/>
                </a:lnTo>
                <a:lnTo>
                  <a:pt x="74916" y="231004"/>
                </a:lnTo>
                <a:lnTo>
                  <a:pt x="100284" y="194350"/>
                </a:lnTo>
                <a:lnTo>
                  <a:pt x="128784" y="160208"/>
                </a:lnTo>
                <a:lnTo>
                  <a:pt x="160208" y="128784"/>
                </a:lnTo>
                <a:lnTo>
                  <a:pt x="194350" y="100284"/>
                </a:lnTo>
                <a:lnTo>
                  <a:pt x="231004" y="74916"/>
                </a:lnTo>
                <a:lnTo>
                  <a:pt x="269964" y="52884"/>
                </a:lnTo>
                <a:lnTo>
                  <a:pt x="311023" y="34396"/>
                </a:lnTo>
                <a:lnTo>
                  <a:pt x="353976" y="19657"/>
                </a:lnTo>
                <a:lnTo>
                  <a:pt x="398616" y="8874"/>
                </a:lnTo>
                <a:lnTo>
                  <a:pt x="444736" y="2252"/>
                </a:lnTo>
                <a:lnTo>
                  <a:pt x="492131" y="0"/>
                </a:lnTo>
                <a:close/>
              </a:path>
            </a:pathLst>
          </a:custGeom>
          <a:noFill/>
          <a:ln w="62825" cap="flat" cmpd="sng">
            <a:solidFill>
              <a:srgbClr val="33354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0" name="Google Shape;460;p58"/>
          <p:cNvSpPr txBox="1"/>
          <p:nvPr/>
        </p:nvSpPr>
        <p:spPr>
          <a:xfrm>
            <a:off x="641330" y="3365592"/>
            <a:ext cx="240300" cy="2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 b="1" i="0" u="none" strike="noStrike" cap="none">
                <a:solidFill>
                  <a:srgbClr val="9597A6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4</a:t>
            </a:r>
            <a:endParaRPr sz="1500" b="0" i="0" u="none" strike="noStrike" cap="none">
              <a:solidFill>
                <a:srgbClr val="000000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461" name="Google Shape;461;p58"/>
          <p:cNvSpPr/>
          <p:nvPr/>
        </p:nvSpPr>
        <p:spPr>
          <a:xfrm>
            <a:off x="542051" y="3932057"/>
            <a:ext cx="448123" cy="430887"/>
          </a:xfrm>
          <a:custGeom>
            <a:avLst/>
            <a:gdLst/>
            <a:ahLst/>
            <a:cxnLst/>
            <a:rect l="l" t="t" r="r" b="b"/>
            <a:pathLst>
              <a:path w="984885" h="984884" extrusionOk="0">
                <a:moveTo>
                  <a:pt x="492131" y="0"/>
                </a:moveTo>
                <a:lnTo>
                  <a:pt x="539526" y="2252"/>
                </a:lnTo>
                <a:lnTo>
                  <a:pt x="585646" y="8874"/>
                </a:lnTo>
                <a:lnTo>
                  <a:pt x="630286" y="19657"/>
                </a:lnTo>
                <a:lnTo>
                  <a:pt x="673239" y="34396"/>
                </a:lnTo>
                <a:lnTo>
                  <a:pt x="714298" y="52884"/>
                </a:lnTo>
                <a:lnTo>
                  <a:pt x="753258" y="74916"/>
                </a:lnTo>
                <a:lnTo>
                  <a:pt x="789912" y="100284"/>
                </a:lnTo>
                <a:lnTo>
                  <a:pt x="824055" y="128784"/>
                </a:lnTo>
                <a:lnTo>
                  <a:pt x="855478" y="160208"/>
                </a:lnTo>
                <a:lnTo>
                  <a:pt x="883978" y="194350"/>
                </a:lnTo>
                <a:lnTo>
                  <a:pt x="909347" y="231004"/>
                </a:lnTo>
                <a:lnTo>
                  <a:pt x="931378" y="269964"/>
                </a:lnTo>
                <a:lnTo>
                  <a:pt x="949867" y="311023"/>
                </a:lnTo>
                <a:lnTo>
                  <a:pt x="964606" y="353976"/>
                </a:lnTo>
                <a:lnTo>
                  <a:pt x="975389" y="398616"/>
                </a:lnTo>
                <a:lnTo>
                  <a:pt x="982010" y="444736"/>
                </a:lnTo>
                <a:lnTo>
                  <a:pt x="984263" y="492131"/>
                </a:lnTo>
                <a:lnTo>
                  <a:pt x="982010" y="539526"/>
                </a:lnTo>
                <a:lnTo>
                  <a:pt x="975389" y="585646"/>
                </a:lnTo>
                <a:lnTo>
                  <a:pt x="964606" y="630286"/>
                </a:lnTo>
                <a:lnTo>
                  <a:pt x="949867" y="673239"/>
                </a:lnTo>
                <a:lnTo>
                  <a:pt x="931378" y="714298"/>
                </a:lnTo>
                <a:lnTo>
                  <a:pt x="909347" y="753258"/>
                </a:lnTo>
                <a:lnTo>
                  <a:pt x="883978" y="789912"/>
                </a:lnTo>
                <a:lnTo>
                  <a:pt x="855478" y="824055"/>
                </a:lnTo>
                <a:lnTo>
                  <a:pt x="824055" y="855478"/>
                </a:lnTo>
                <a:lnTo>
                  <a:pt x="789912" y="883978"/>
                </a:lnTo>
                <a:lnTo>
                  <a:pt x="753258" y="909347"/>
                </a:lnTo>
                <a:lnTo>
                  <a:pt x="714298" y="931378"/>
                </a:lnTo>
                <a:lnTo>
                  <a:pt x="673239" y="949867"/>
                </a:lnTo>
                <a:lnTo>
                  <a:pt x="630286" y="964606"/>
                </a:lnTo>
                <a:lnTo>
                  <a:pt x="585646" y="975389"/>
                </a:lnTo>
                <a:lnTo>
                  <a:pt x="539526" y="982010"/>
                </a:lnTo>
                <a:lnTo>
                  <a:pt x="492131" y="984263"/>
                </a:lnTo>
                <a:lnTo>
                  <a:pt x="444736" y="982010"/>
                </a:lnTo>
                <a:lnTo>
                  <a:pt x="398616" y="975389"/>
                </a:lnTo>
                <a:lnTo>
                  <a:pt x="353976" y="964606"/>
                </a:lnTo>
                <a:lnTo>
                  <a:pt x="311023" y="949867"/>
                </a:lnTo>
                <a:lnTo>
                  <a:pt x="269964" y="931378"/>
                </a:lnTo>
                <a:lnTo>
                  <a:pt x="231004" y="909347"/>
                </a:lnTo>
                <a:lnTo>
                  <a:pt x="194350" y="883978"/>
                </a:lnTo>
                <a:lnTo>
                  <a:pt x="160208" y="855478"/>
                </a:lnTo>
                <a:lnTo>
                  <a:pt x="128784" y="824055"/>
                </a:lnTo>
                <a:lnTo>
                  <a:pt x="100284" y="789912"/>
                </a:lnTo>
                <a:lnTo>
                  <a:pt x="74916" y="753258"/>
                </a:lnTo>
                <a:lnTo>
                  <a:pt x="52884" y="714298"/>
                </a:lnTo>
                <a:lnTo>
                  <a:pt x="34396" y="673239"/>
                </a:lnTo>
                <a:lnTo>
                  <a:pt x="19657" y="630286"/>
                </a:lnTo>
                <a:lnTo>
                  <a:pt x="8874" y="585646"/>
                </a:lnTo>
                <a:lnTo>
                  <a:pt x="2252" y="539526"/>
                </a:lnTo>
                <a:lnTo>
                  <a:pt x="0" y="492131"/>
                </a:lnTo>
                <a:lnTo>
                  <a:pt x="2252" y="444736"/>
                </a:lnTo>
                <a:lnTo>
                  <a:pt x="8874" y="398616"/>
                </a:lnTo>
                <a:lnTo>
                  <a:pt x="19657" y="353976"/>
                </a:lnTo>
                <a:lnTo>
                  <a:pt x="34396" y="311023"/>
                </a:lnTo>
                <a:lnTo>
                  <a:pt x="52884" y="269964"/>
                </a:lnTo>
                <a:lnTo>
                  <a:pt x="74916" y="231004"/>
                </a:lnTo>
                <a:lnTo>
                  <a:pt x="100284" y="194350"/>
                </a:lnTo>
                <a:lnTo>
                  <a:pt x="128784" y="160208"/>
                </a:lnTo>
                <a:lnTo>
                  <a:pt x="160208" y="128784"/>
                </a:lnTo>
                <a:lnTo>
                  <a:pt x="194350" y="100284"/>
                </a:lnTo>
                <a:lnTo>
                  <a:pt x="231004" y="74916"/>
                </a:lnTo>
                <a:lnTo>
                  <a:pt x="269964" y="52884"/>
                </a:lnTo>
                <a:lnTo>
                  <a:pt x="311023" y="34396"/>
                </a:lnTo>
                <a:lnTo>
                  <a:pt x="353976" y="19657"/>
                </a:lnTo>
                <a:lnTo>
                  <a:pt x="398616" y="8874"/>
                </a:lnTo>
                <a:lnTo>
                  <a:pt x="444736" y="2252"/>
                </a:lnTo>
                <a:lnTo>
                  <a:pt x="492131" y="0"/>
                </a:lnTo>
                <a:close/>
              </a:path>
            </a:pathLst>
          </a:custGeom>
          <a:noFill/>
          <a:ln w="62825" cap="flat" cmpd="sng">
            <a:solidFill>
              <a:srgbClr val="33354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2" name="Google Shape;462;p58"/>
          <p:cNvSpPr txBox="1"/>
          <p:nvPr/>
        </p:nvSpPr>
        <p:spPr>
          <a:xfrm>
            <a:off x="646538" y="4027242"/>
            <a:ext cx="240300" cy="2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 b="1" i="0" u="none" strike="noStrike" cap="none">
                <a:solidFill>
                  <a:srgbClr val="9597A6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5</a:t>
            </a:r>
            <a:endParaRPr sz="1500" b="0" i="0" u="none" strike="noStrike" cap="none">
              <a:solidFill>
                <a:srgbClr val="000000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463" name="Google Shape;463;p58"/>
          <p:cNvSpPr txBox="1"/>
          <p:nvPr/>
        </p:nvSpPr>
        <p:spPr>
          <a:xfrm>
            <a:off x="1280670" y="3271086"/>
            <a:ext cx="5073900" cy="4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740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9698A6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Урок 6</a:t>
            </a:r>
            <a:endParaRPr sz="1100">
              <a:solidFill>
                <a:srgbClr val="9698A6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>
                <a:solidFill>
                  <a:srgbClr val="9698A6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MVP и RAT</a:t>
            </a:r>
            <a:endParaRPr sz="1500">
              <a:solidFill>
                <a:srgbClr val="9698A6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</p:txBody>
      </p:sp>
      <p:sp>
        <p:nvSpPr>
          <p:cNvPr id="464" name="Google Shape;464;p58"/>
          <p:cNvSpPr txBox="1"/>
          <p:nvPr/>
        </p:nvSpPr>
        <p:spPr>
          <a:xfrm>
            <a:off x="1280579" y="1950073"/>
            <a:ext cx="5026500" cy="42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7975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9497A6"/>
                </a:solidFill>
                <a:latin typeface="IBM Plex Sans"/>
                <a:ea typeface="IBM Plex Sans"/>
                <a:cs typeface="IBM Plex Sans"/>
                <a:sym typeface="IBM Plex Sans"/>
              </a:rPr>
              <a:t>Урок 2</a:t>
            </a:r>
            <a:endParaRPr sz="1100" b="0" i="0" u="none" strike="noStrike" cap="non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>
                <a:solidFill>
                  <a:srgbClr val="9698A6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Формирование продуктовых требований</a:t>
            </a:r>
            <a:endParaRPr sz="1500" b="0" i="0" u="none" strike="noStrike" cap="none">
              <a:solidFill>
                <a:srgbClr val="9698A6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</p:txBody>
      </p:sp>
      <p:cxnSp>
        <p:nvCxnSpPr>
          <p:cNvPr id="465" name="Google Shape;465;p58"/>
          <p:cNvCxnSpPr/>
          <p:nvPr/>
        </p:nvCxnSpPr>
        <p:spPr>
          <a:xfrm>
            <a:off x="764976" y="2382069"/>
            <a:ext cx="900" cy="236700"/>
          </a:xfrm>
          <a:prstGeom prst="straightConnector1">
            <a:avLst/>
          </a:prstGeom>
          <a:noFill/>
          <a:ln w="76200" cap="flat" cmpd="sng">
            <a:solidFill>
              <a:srgbClr val="33354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66" name="Google Shape;466;p58"/>
          <p:cNvCxnSpPr/>
          <p:nvPr/>
        </p:nvCxnSpPr>
        <p:spPr>
          <a:xfrm>
            <a:off x="765624" y="3041285"/>
            <a:ext cx="900" cy="236700"/>
          </a:xfrm>
          <a:prstGeom prst="straightConnector1">
            <a:avLst/>
          </a:prstGeom>
          <a:noFill/>
          <a:ln w="76200" cap="flat" cmpd="sng">
            <a:solidFill>
              <a:srgbClr val="33354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67" name="Google Shape;467;p58"/>
          <p:cNvCxnSpPr/>
          <p:nvPr/>
        </p:nvCxnSpPr>
        <p:spPr>
          <a:xfrm>
            <a:off x="765624" y="3702326"/>
            <a:ext cx="900" cy="236700"/>
          </a:xfrm>
          <a:prstGeom prst="straightConnector1">
            <a:avLst/>
          </a:prstGeom>
          <a:noFill/>
          <a:ln w="76200" cap="flat" cmpd="sng">
            <a:solidFill>
              <a:srgbClr val="33354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68" name="Google Shape;468;p58"/>
          <p:cNvSpPr txBox="1"/>
          <p:nvPr/>
        </p:nvSpPr>
        <p:spPr>
          <a:xfrm>
            <a:off x="642001" y="4688891"/>
            <a:ext cx="240300" cy="2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rgbClr val="000000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469" name="Google Shape;469;p58"/>
          <p:cNvSpPr txBox="1"/>
          <p:nvPr/>
        </p:nvSpPr>
        <p:spPr>
          <a:xfrm>
            <a:off x="1280675" y="3936150"/>
            <a:ext cx="5626200" cy="4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740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858793"/>
                </a:solidFill>
                <a:latin typeface="IBM Plex Sans"/>
                <a:ea typeface="IBM Plex Sans"/>
                <a:cs typeface="IBM Plex Sans"/>
                <a:sym typeface="IBM Plex Sans"/>
              </a:rPr>
              <a:t>Урок </a:t>
            </a:r>
            <a:r>
              <a:rPr lang="en" sz="1100">
                <a:solidFill>
                  <a:srgbClr val="858793"/>
                </a:solidFill>
                <a:latin typeface="IBM Plex Sans"/>
                <a:ea typeface="IBM Plex Sans"/>
                <a:cs typeface="IBM Plex Sans"/>
                <a:sym typeface="IBM Plex Sans"/>
              </a:rPr>
              <a:t>5</a:t>
            </a:r>
            <a:endParaRPr sz="1100" b="0" i="0" u="none" strike="noStrike" cap="non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>
                <a:solidFill>
                  <a:srgbClr val="9698A6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Базовые продуктовые метрики и отслеживание результата</a:t>
            </a:r>
            <a:endParaRPr sz="1500" b="0" i="0" u="none" strike="noStrike" cap="none">
              <a:solidFill>
                <a:srgbClr val="9698A6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</p:txBody>
      </p:sp>
      <p:sp>
        <p:nvSpPr>
          <p:cNvPr id="470" name="Google Shape;470;p58"/>
          <p:cNvSpPr txBox="1"/>
          <p:nvPr/>
        </p:nvSpPr>
        <p:spPr>
          <a:xfrm>
            <a:off x="863227" y="264182"/>
            <a:ext cx="5404800" cy="2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075" tIns="41075" rIns="41075" bIns="41075" anchor="t" anchorCtr="0">
            <a:noAutofit/>
          </a:bodyPr>
          <a:lstStyle/>
          <a:p>
            <a:pPr marL="0" marR="787400" lvl="0" indent="0" algn="l" rtl="0">
              <a:lnSpc>
                <a:spcPct val="1012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en" sz="13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Основы управления продуктом</a:t>
            </a:r>
            <a:endParaRPr sz="13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787400" lvl="0" indent="0" algn="l" rtl="0">
              <a:lnSpc>
                <a:spcPct val="1012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grpSp>
        <p:nvGrpSpPr>
          <p:cNvPr id="471" name="Google Shape;471;p58"/>
          <p:cNvGrpSpPr/>
          <p:nvPr/>
        </p:nvGrpSpPr>
        <p:grpSpPr>
          <a:xfrm>
            <a:off x="7507015" y="345039"/>
            <a:ext cx="1023026" cy="168739"/>
            <a:chOff x="14868658" y="741514"/>
            <a:chExt cx="2249397" cy="384810"/>
          </a:xfrm>
        </p:grpSpPr>
        <p:sp>
          <p:nvSpPr>
            <p:cNvPr id="472" name="Google Shape;472;p58"/>
            <p:cNvSpPr/>
            <p:nvPr/>
          </p:nvSpPr>
          <p:spPr>
            <a:xfrm>
              <a:off x="16985455" y="863648"/>
              <a:ext cx="132600" cy="1797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" name="Google Shape;473;p58"/>
            <p:cNvSpPr/>
            <p:nvPr/>
          </p:nvSpPr>
          <p:spPr>
            <a:xfrm>
              <a:off x="16807130" y="863278"/>
              <a:ext cx="153300" cy="1752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" name="Google Shape;474;p58"/>
            <p:cNvSpPr/>
            <p:nvPr/>
          </p:nvSpPr>
          <p:spPr>
            <a:xfrm>
              <a:off x="16749391" y="867722"/>
              <a:ext cx="0" cy="170815"/>
            </a:xfrm>
            <a:custGeom>
              <a:avLst/>
              <a:gdLst/>
              <a:ahLst/>
              <a:cxnLst/>
              <a:rect l="l" t="t" r="r" b="b"/>
              <a:pathLst>
                <a:path w="120000" h="170815" extrusionOk="0">
                  <a:moveTo>
                    <a:pt x="0" y="0"/>
                  </a:moveTo>
                  <a:lnTo>
                    <a:pt x="0" y="170801"/>
                  </a:lnTo>
                </a:path>
              </a:pathLst>
            </a:custGeom>
            <a:noFill/>
            <a:ln w="355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" name="Google Shape;475;p58"/>
            <p:cNvSpPr/>
            <p:nvPr/>
          </p:nvSpPr>
          <p:spPr>
            <a:xfrm>
              <a:off x="16726822" y="793261"/>
              <a:ext cx="45719" cy="46355"/>
            </a:xfrm>
            <a:custGeom>
              <a:avLst/>
              <a:gdLst/>
              <a:ahLst/>
              <a:cxnLst/>
              <a:rect l="l" t="t" r="r" b="b"/>
              <a:pathLst>
                <a:path w="45719" h="46355" extrusionOk="0">
                  <a:moveTo>
                    <a:pt x="29109" y="0"/>
                  </a:moveTo>
                  <a:lnTo>
                    <a:pt x="16125" y="0"/>
                  </a:lnTo>
                  <a:lnTo>
                    <a:pt x="10575" y="2052"/>
                  </a:lnTo>
                  <a:lnTo>
                    <a:pt x="6491" y="6491"/>
                  </a:lnTo>
                  <a:lnTo>
                    <a:pt x="2094" y="10931"/>
                  </a:lnTo>
                  <a:lnTo>
                    <a:pt x="0" y="16397"/>
                  </a:lnTo>
                  <a:lnTo>
                    <a:pt x="0" y="29370"/>
                  </a:lnTo>
                  <a:lnTo>
                    <a:pt x="2094" y="34836"/>
                  </a:lnTo>
                  <a:lnTo>
                    <a:pt x="6491" y="39276"/>
                  </a:lnTo>
                  <a:lnTo>
                    <a:pt x="10994" y="43715"/>
                  </a:lnTo>
                  <a:lnTo>
                    <a:pt x="16125" y="45768"/>
                  </a:lnTo>
                  <a:lnTo>
                    <a:pt x="29109" y="45768"/>
                  </a:lnTo>
                  <a:lnTo>
                    <a:pt x="34553" y="43715"/>
                  </a:lnTo>
                  <a:lnTo>
                    <a:pt x="38637" y="39276"/>
                  </a:lnTo>
                  <a:lnTo>
                    <a:pt x="43035" y="34836"/>
                  </a:lnTo>
                  <a:lnTo>
                    <a:pt x="45119" y="29370"/>
                  </a:lnTo>
                  <a:lnTo>
                    <a:pt x="45119" y="16397"/>
                  </a:lnTo>
                  <a:lnTo>
                    <a:pt x="43035" y="10931"/>
                  </a:lnTo>
                  <a:lnTo>
                    <a:pt x="38637" y="6491"/>
                  </a:lnTo>
                  <a:lnTo>
                    <a:pt x="34553" y="2052"/>
                  </a:lnTo>
                  <a:lnTo>
                    <a:pt x="2910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" name="Google Shape;476;p58"/>
            <p:cNvSpPr/>
            <p:nvPr/>
          </p:nvSpPr>
          <p:spPr>
            <a:xfrm>
              <a:off x="16406094" y="863279"/>
              <a:ext cx="285600" cy="1797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" name="Google Shape;477;p58"/>
            <p:cNvSpPr/>
            <p:nvPr/>
          </p:nvSpPr>
          <p:spPr>
            <a:xfrm>
              <a:off x="16192698" y="798734"/>
              <a:ext cx="184500" cy="23970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" name="Google Shape;478;p58"/>
            <p:cNvSpPr/>
            <p:nvPr/>
          </p:nvSpPr>
          <p:spPr>
            <a:xfrm>
              <a:off x="16060138" y="867723"/>
              <a:ext cx="108584" cy="170815"/>
            </a:xfrm>
            <a:custGeom>
              <a:avLst/>
              <a:gdLst/>
              <a:ahLst/>
              <a:cxnLst/>
              <a:rect l="l" t="t" r="r" b="b"/>
              <a:pathLst>
                <a:path w="108584" h="170815" extrusionOk="0">
                  <a:moveTo>
                    <a:pt x="105546" y="0"/>
                  </a:moveTo>
                  <a:lnTo>
                    <a:pt x="62511" y="0"/>
                  </a:lnTo>
                  <a:lnTo>
                    <a:pt x="0" y="84028"/>
                  </a:lnTo>
                  <a:lnTo>
                    <a:pt x="66280" y="170801"/>
                  </a:lnTo>
                  <a:lnTo>
                    <a:pt x="108268" y="170801"/>
                  </a:lnTo>
                  <a:lnTo>
                    <a:pt x="41265" y="83693"/>
                  </a:lnTo>
                  <a:lnTo>
                    <a:pt x="41988" y="83348"/>
                  </a:lnTo>
                  <a:lnTo>
                    <a:pt x="10554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" name="Google Shape;479;p58"/>
            <p:cNvSpPr/>
            <p:nvPr/>
          </p:nvSpPr>
          <p:spPr>
            <a:xfrm>
              <a:off x="16041023" y="798405"/>
              <a:ext cx="0" cy="240665"/>
            </a:xfrm>
            <a:custGeom>
              <a:avLst/>
              <a:gdLst/>
              <a:ahLst/>
              <a:cxnLst/>
              <a:rect l="l" t="t" r="r" b="b"/>
              <a:pathLst>
                <a:path w="120000" h="240665" extrusionOk="0">
                  <a:moveTo>
                    <a:pt x="0" y="0"/>
                  </a:moveTo>
                  <a:lnTo>
                    <a:pt x="0" y="240139"/>
                  </a:lnTo>
                </a:path>
              </a:pathLst>
            </a:custGeom>
            <a:noFill/>
            <a:ln w="355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" name="Google Shape;480;p58"/>
            <p:cNvSpPr/>
            <p:nvPr/>
          </p:nvSpPr>
          <p:spPr>
            <a:xfrm>
              <a:off x="15822866" y="863019"/>
              <a:ext cx="171300" cy="179700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" name="Google Shape;481;p58"/>
            <p:cNvSpPr/>
            <p:nvPr/>
          </p:nvSpPr>
          <p:spPr>
            <a:xfrm>
              <a:off x="15626336" y="863018"/>
              <a:ext cx="171600" cy="17970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" name="Google Shape;482;p58"/>
            <p:cNvSpPr/>
            <p:nvPr/>
          </p:nvSpPr>
          <p:spPr>
            <a:xfrm>
              <a:off x="15381527" y="795871"/>
              <a:ext cx="216000" cy="246000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" name="Google Shape;483;p58"/>
            <p:cNvSpPr/>
            <p:nvPr/>
          </p:nvSpPr>
          <p:spPr>
            <a:xfrm>
              <a:off x="15061006" y="741515"/>
              <a:ext cx="218440" cy="384809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48061" y="356439"/>
                  </a:moveTo>
                  <a:lnTo>
                    <a:pt x="39998" y="380794"/>
                  </a:lnTo>
                  <a:lnTo>
                    <a:pt x="47642" y="383286"/>
                  </a:lnTo>
                  <a:lnTo>
                    <a:pt x="55705" y="384637"/>
                  </a:lnTo>
                  <a:lnTo>
                    <a:pt x="64081" y="384637"/>
                  </a:lnTo>
                  <a:lnTo>
                    <a:pt x="87153" y="381117"/>
                  </a:lnTo>
                  <a:lnTo>
                    <a:pt x="107422" y="371274"/>
                  </a:lnTo>
                  <a:lnTo>
                    <a:pt x="120764" y="358994"/>
                  </a:lnTo>
                  <a:lnTo>
                    <a:pt x="58427" y="358994"/>
                  </a:lnTo>
                  <a:lnTo>
                    <a:pt x="53087" y="358093"/>
                  </a:lnTo>
                  <a:lnTo>
                    <a:pt x="48061" y="356439"/>
                  </a:lnTo>
                  <a:close/>
                </a:path>
                <a:path w="218440" h="384809" extrusionOk="0">
                  <a:moveTo>
                    <a:pt x="191938" y="243175"/>
                  </a:moveTo>
                  <a:lnTo>
                    <a:pt x="146278" y="243175"/>
                  </a:lnTo>
                  <a:lnTo>
                    <a:pt x="152037" y="245102"/>
                  </a:lnTo>
                  <a:lnTo>
                    <a:pt x="156225" y="250254"/>
                  </a:lnTo>
                  <a:lnTo>
                    <a:pt x="159366" y="254013"/>
                  </a:lnTo>
                  <a:lnTo>
                    <a:pt x="160204" y="258096"/>
                  </a:lnTo>
                  <a:lnTo>
                    <a:pt x="160204" y="269237"/>
                  </a:lnTo>
                  <a:lnTo>
                    <a:pt x="137901" y="308047"/>
                  </a:lnTo>
                  <a:lnTo>
                    <a:pt x="115504" y="314807"/>
                  </a:lnTo>
                  <a:lnTo>
                    <a:pt x="113190" y="322388"/>
                  </a:lnTo>
                  <a:lnTo>
                    <a:pt x="106135" y="337044"/>
                  </a:lnTo>
                  <a:lnTo>
                    <a:pt x="94997" y="348634"/>
                  </a:lnTo>
                  <a:lnTo>
                    <a:pt x="80678" y="356253"/>
                  </a:lnTo>
                  <a:lnTo>
                    <a:pt x="64081" y="358994"/>
                  </a:lnTo>
                  <a:lnTo>
                    <a:pt x="120764" y="358994"/>
                  </a:lnTo>
                  <a:lnTo>
                    <a:pt x="123821" y="356180"/>
                  </a:lnTo>
                  <a:lnTo>
                    <a:pt x="135283" y="336911"/>
                  </a:lnTo>
                  <a:lnTo>
                    <a:pt x="155510" y="327216"/>
                  </a:lnTo>
                  <a:lnTo>
                    <a:pt x="171526" y="311866"/>
                  </a:lnTo>
                  <a:lnTo>
                    <a:pt x="182064" y="292120"/>
                  </a:lnTo>
                  <a:lnTo>
                    <a:pt x="185858" y="269237"/>
                  </a:lnTo>
                  <a:lnTo>
                    <a:pt x="185753" y="255856"/>
                  </a:lnTo>
                  <a:lnTo>
                    <a:pt x="183868" y="248966"/>
                  </a:lnTo>
                  <a:lnTo>
                    <a:pt x="191938" y="243175"/>
                  </a:lnTo>
                  <a:close/>
                </a:path>
                <a:path w="218440" h="384809" extrusionOk="0">
                  <a:moveTo>
                    <a:pt x="84604" y="256421"/>
                  </a:moveTo>
                  <a:lnTo>
                    <a:pt x="83348" y="256421"/>
                  </a:lnTo>
                  <a:lnTo>
                    <a:pt x="73332" y="258436"/>
                  </a:lnTo>
                  <a:lnTo>
                    <a:pt x="65181" y="263930"/>
                  </a:lnTo>
                  <a:lnTo>
                    <a:pt x="59700" y="272081"/>
                  </a:lnTo>
                  <a:lnTo>
                    <a:pt x="57694" y="282064"/>
                  </a:lnTo>
                  <a:lnTo>
                    <a:pt x="59700" y="292048"/>
                  </a:lnTo>
                  <a:lnTo>
                    <a:pt x="65181" y="300198"/>
                  </a:lnTo>
                  <a:lnTo>
                    <a:pt x="73332" y="305693"/>
                  </a:lnTo>
                  <a:lnTo>
                    <a:pt x="83348" y="307707"/>
                  </a:lnTo>
                  <a:lnTo>
                    <a:pt x="93320" y="305693"/>
                  </a:lnTo>
                  <a:lnTo>
                    <a:pt x="101475" y="300198"/>
                  </a:lnTo>
                  <a:lnTo>
                    <a:pt x="106981" y="292048"/>
                  </a:lnTo>
                  <a:lnTo>
                    <a:pt x="109001" y="282064"/>
                  </a:lnTo>
                  <a:lnTo>
                    <a:pt x="109001" y="278776"/>
                  </a:lnTo>
                  <a:lnTo>
                    <a:pt x="108373" y="275614"/>
                  </a:lnTo>
                  <a:lnTo>
                    <a:pt x="107221" y="272724"/>
                  </a:lnTo>
                  <a:lnTo>
                    <a:pt x="120035" y="256714"/>
                  </a:lnTo>
                  <a:lnTo>
                    <a:pt x="87222" y="256714"/>
                  </a:lnTo>
                  <a:lnTo>
                    <a:pt x="85861" y="256526"/>
                  </a:lnTo>
                  <a:lnTo>
                    <a:pt x="84604" y="256421"/>
                  </a:lnTo>
                  <a:close/>
                </a:path>
                <a:path w="218440" h="384809" extrusionOk="0">
                  <a:moveTo>
                    <a:pt x="145744" y="218195"/>
                  </a:moveTo>
                  <a:lnTo>
                    <a:pt x="109518" y="230398"/>
                  </a:lnTo>
                  <a:lnTo>
                    <a:pt x="87222" y="256714"/>
                  </a:lnTo>
                  <a:lnTo>
                    <a:pt x="120035" y="256714"/>
                  </a:lnTo>
                  <a:lnTo>
                    <a:pt x="126907" y="248128"/>
                  </a:lnTo>
                  <a:lnTo>
                    <a:pt x="133608" y="244537"/>
                  </a:lnTo>
                  <a:lnTo>
                    <a:pt x="146278" y="243175"/>
                  </a:lnTo>
                  <a:lnTo>
                    <a:pt x="191938" y="243175"/>
                  </a:lnTo>
                  <a:lnTo>
                    <a:pt x="197711" y="239032"/>
                  </a:lnTo>
                  <a:lnTo>
                    <a:pt x="207138" y="227448"/>
                  </a:lnTo>
                  <a:lnTo>
                    <a:pt x="169534" y="227448"/>
                  </a:lnTo>
                  <a:lnTo>
                    <a:pt x="162050" y="222656"/>
                  </a:lnTo>
                  <a:lnTo>
                    <a:pt x="154045" y="219603"/>
                  </a:lnTo>
                  <a:lnTo>
                    <a:pt x="145744" y="218195"/>
                  </a:lnTo>
                  <a:close/>
                </a:path>
                <a:path w="218440" h="384809" extrusionOk="0">
                  <a:moveTo>
                    <a:pt x="207134" y="157178"/>
                  </a:moveTo>
                  <a:lnTo>
                    <a:pt x="169534" y="157178"/>
                  </a:lnTo>
                  <a:lnTo>
                    <a:pt x="178734" y="162998"/>
                  </a:lnTo>
                  <a:lnTo>
                    <a:pt x="185917" y="171128"/>
                  </a:lnTo>
                  <a:lnTo>
                    <a:pt x="190588" y="181067"/>
                  </a:lnTo>
                  <a:lnTo>
                    <a:pt x="192255" y="192318"/>
                  </a:lnTo>
                  <a:lnTo>
                    <a:pt x="190588" y="203563"/>
                  </a:lnTo>
                  <a:lnTo>
                    <a:pt x="185917" y="213500"/>
                  </a:lnTo>
                  <a:lnTo>
                    <a:pt x="178734" y="221628"/>
                  </a:lnTo>
                  <a:lnTo>
                    <a:pt x="169534" y="227448"/>
                  </a:lnTo>
                  <a:lnTo>
                    <a:pt x="207138" y="227448"/>
                  </a:lnTo>
                  <a:lnTo>
                    <a:pt x="208462" y="225821"/>
                  </a:lnTo>
                  <a:lnTo>
                    <a:pt x="215423" y="210020"/>
                  </a:lnTo>
                  <a:lnTo>
                    <a:pt x="217899" y="192318"/>
                  </a:lnTo>
                  <a:lnTo>
                    <a:pt x="215423" y="174611"/>
                  </a:lnTo>
                  <a:lnTo>
                    <a:pt x="208462" y="158810"/>
                  </a:lnTo>
                  <a:lnTo>
                    <a:pt x="207134" y="157178"/>
                  </a:lnTo>
                  <a:close/>
                </a:path>
                <a:path w="218440" h="384809" extrusionOk="0">
                  <a:moveTo>
                    <a:pt x="64081" y="0"/>
                  </a:moveTo>
                  <a:lnTo>
                    <a:pt x="25591" y="13428"/>
                  </a:lnTo>
                  <a:lnTo>
                    <a:pt x="3939" y="50107"/>
                  </a:lnTo>
                  <a:lnTo>
                    <a:pt x="0" y="83327"/>
                  </a:lnTo>
                  <a:lnTo>
                    <a:pt x="0" y="110216"/>
                  </a:lnTo>
                  <a:lnTo>
                    <a:pt x="14030" y="150267"/>
                  </a:lnTo>
                  <a:lnTo>
                    <a:pt x="40208" y="182978"/>
                  </a:lnTo>
                  <a:lnTo>
                    <a:pt x="39056" y="185868"/>
                  </a:lnTo>
                  <a:lnTo>
                    <a:pt x="38428" y="189020"/>
                  </a:lnTo>
                  <a:lnTo>
                    <a:pt x="38428" y="192318"/>
                  </a:lnTo>
                  <a:lnTo>
                    <a:pt x="40448" y="202296"/>
                  </a:lnTo>
                  <a:lnTo>
                    <a:pt x="45954" y="210443"/>
                  </a:lnTo>
                  <a:lnTo>
                    <a:pt x="54109" y="215937"/>
                  </a:lnTo>
                  <a:lnTo>
                    <a:pt x="64081" y="217951"/>
                  </a:lnTo>
                  <a:lnTo>
                    <a:pt x="74053" y="215937"/>
                  </a:lnTo>
                  <a:lnTo>
                    <a:pt x="82209" y="210443"/>
                  </a:lnTo>
                  <a:lnTo>
                    <a:pt x="87714" y="202296"/>
                  </a:lnTo>
                  <a:lnTo>
                    <a:pt x="89735" y="192318"/>
                  </a:lnTo>
                  <a:lnTo>
                    <a:pt x="87714" y="182333"/>
                  </a:lnTo>
                  <a:lnTo>
                    <a:pt x="82209" y="174179"/>
                  </a:lnTo>
                  <a:lnTo>
                    <a:pt x="74053" y="168681"/>
                  </a:lnTo>
                  <a:lnTo>
                    <a:pt x="65531" y="166958"/>
                  </a:lnTo>
                  <a:lnTo>
                    <a:pt x="60207" y="166958"/>
                  </a:lnTo>
                  <a:lnTo>
                    <a:pt x="34030" y="134247"/>
                  </a:lnTo>
                  <a:lnTo>
                    <a:pt x="30398" y="128781"/>
                  </a:lnTo>
                  <a:lnTo>
                    <a:pt x="27800" y="122946"/>
                  </a:lnTo>
                  <a:lnTo>
                    <a:pt x="26196" y="116695"/>
                  </a:lnTo>
                  <a:lnTo>
                    <a:pt x="25653" y="110216"/>
                  </a:lnTo>
                  <a:lnTo>
                    <a:pt x="25653" y="83327"/>
                  </a:lnTo>
                  <a:lnTo>
                    <a:pt x="36752" y="38826"/>
                  </a:lnTo>
                  <a:lnTo>
                    <a:pt x="64081" y="25632"/>
                  </a:lnTo>
                  <a:lnTo>
                    <a:pt x="120761" y="25632"/>
                  </a:lnTo>
                  <a:lnTo>
                    <a:pt x="107422" y="13358"/>
                  </a:lnTo>
                  <a:lnTo>
                    <a:pt x="87153" y="3518"/>
                  </a:lnTo>
                  <a:lnTo>
                    <a:pt x="64081" y="0"/>
                  </a:lnTo>
                  <a:close/>
                </a:path>
                <a:path w="218440" h="384809" extrusionOk="0">
                  <a:moveTo>
                    <a:pt x="64081" y="166665"/>
                  </a:moveTo>
                  <a:lnTo>
                    <a:pt x="62720" y="166665"/>
                  </a:lnTo>
                  <a:lnTo>
                    <a:pt x="61464" y="166769"/>
                  </a:lnTo>
                  <a:lnTo>
                    <a:pt x="60207" y="166958"/>
                  </a:lnTo>
                  <a:lnTo>
                    <a:pt x="65531" y="166958"/>
                  </a:lnTo>
                  <a:lnTo>
                    <a:pt x="64081" y="166665"/>
                  </a:lnTo>
                  <a:close/>
                </a:path>
                <a:path w="218440" h="384809" extrusionOk="0">
                  <a:moveTo>
                    <a:pt x="120043" y="127922"/>
                  </a:moveTo>
                  <a:lnTo>
                    <a:pt x="87222" y="127922"/>
                  </a:lnTo>
                  <a:lnTo>
                    <a:pt x="102195" y="146759"/>
                  </a:lnTo>
                  <a:lnTo>
                    <a:pt x="137378" y="166288"/>
                  </a:lnTo>
                  <a:lnTo>
                    <a:pt x="145744" y="166431"/>
                  </a:lnTo>
                  <a:lnTo>
                    <a:pt x="154045" y="165023"/>
                  </a:lnTo>
                  <a:lnTo>
                    <a:pt x="162050" y="161970"/>
                  </a:lnTo>
                  <a:lnTo>
                    <a:pt x="169534" y="157178"/>
                  </a:lnTo>
                  <a:lnTo>
                    <a:pt x="207134" y="157178"/>
                  </a:lnTo>
                  <a:lnTo>
                    <a:pt x="197711" y="145598"/>
                  </a:lnTo>
                  <a:lnTo>
                    <a:pt x="191934" y="141451"/>
                  </a:lnTo>
                  <a:lnTo>
                    <a:pt x="146278" y="141451"/>
                  </a:lnTo>
                  <a:lnTo>
                    <a:pt x="133608" y="140089"/>
                  </a:lnTo>
                  <a:lnTo>
                    <a:pt x="126907" y="136498"/>
                  </a:lnTo>
                  <a:lnTo>
                    <a:pt x="120043" y="127922"/>
                  </a:lnTo>
                  <a:close/>
                </a:path>
                <a:path w="218440" h="384809" extrusionOk="0">
                  <a:moveTo>
                    <a:pt x="120761" y="25632"/>
                  </a:moveTo>
                  <a:lnTo>
                    <a:pt x="64081" y="25632"/>
                  </a:lnTo>
                  <a:lnTo>
                    <a:pt x="80678" y="28373"/>
                  </a:lnTo>
                  <a:lnTo>
                    <a:pt x="94997" y="35992"/>
                  </a:lnTo>
                  <a:lnTo>
                    <a:pt x="106135" y="47582"/>
                  </a:lnTo>
                  <a:lnTo>
                    <a:pt x="113190" y="62238"/>
                  </a:lnTo>
                  <a:lnTo>
                    <a:pt x="115504" y="69819"/>
                  </a:lnTo>
                  <a:lnTo>
                    <a:pt x="123242" y="71202"/>
                  </a:lnTo>
                  <a:lnTo>
                    <a:pt x="137901" y="76579"/>
                  </a:lnTo>
                  <a:lnTo>
                    <a:pt x="149619" y="86420"/>
                  </a:lnTo>
                  <a:lnTo>
                    <a:pt x="157390" y="99698"/>
                  </a:lnTo>
                  <a:lnTo>
                    <a:pt x="160204" y="115389"/>
                  </a:lnTo>
                  <a:lnTo>
                    <a:pt x="160204" y="126530"/>
                  </a:lnTo>
                  <a:lnTo>
                    <a:pt x="159366" y="130613"/>
                  </a:lnTo>
                  <a:lnTo>
                    <a:pt x="156225" y="134372"/>
                  </a:lnTo>
                  <a:lnTo>
                    <a:pt x="152037" y="139524"/>
                  </a:lnTo>
                  <a:lnTo>
                    <a:pt x="146278" y="141451"/>
                  </a:lnTo>
                  <a:lnTo>
                    <a:pt x="191934" y="141451"/>
                  </a:lnTo>
                  <a:lnTo>
                    <a:pt x="183868" y="135660"/>
                  </a:lnTo>
                  <a:lnTo>
                    <a:pt x="185737" y="128840"/>
                  </a:lnTo>
                  <a:lnTo>
                    <a:pt x="171526" y="72756"/>
                  </a:lnTo>
                  <a:lnTo>
                    <a:pt x="135283" y="47715"/>
                  </a:lnTo>
                  <a:lnTo>
                    <a:pt x="123821" y="28448"/>
                  </a:lnTo>
                  <a:lnTo>
                    <a:pt x="120761" y="25632"/>
                  </a:lnTo>
                  <a:close/>
                </a:path>
                <a:path w="218440" h="384809" extrusionOk="0">
                  <a:moveTo>
                    <a:pt x="83348" y="76919"/>
                  </a:moveTo>
                  <a:lnTo>
                    <a:pt x="73332" y="78935"/>
                  </a:lnTo>
                  <a:lnTo>
                    <a:pt x="65181" y="84431"/>
                  </a:lnTo>
                  <a:lnTo>
                    <a:pt x="59700" y="92583"/>
                  </a:lnTo>
                  <a:lnTo>
                    <a:pt x="57694" y="102562"/>
                  </a:lnTo>
                  <a:lnTo>
                    <a:pt x="59700" y="112545"/>
                  </a:lnTo>
                  <a:lnTo>
                    <a:pt x="65181" y="120696"/>
                  </a:lnTo>
                  <a:lnTo>
                    <a:pt x="73332" y="126191"/>
                  </a:lnTo>
                  <a:lnTo>
                    <a:pt x="83348" y="128205"/>
                  </a:lnTo>
                  <a:lnTo>
                    <a:pt x="84604" y="128205"/>
                  </a:lnTo>
                  <a:lnTo>
                    <a:pt x="85965" y="128111"/>
                  </a:lnTo>
                  <a:lnTo>
                    <a:pt x="87222" y="127922"/>
                  </a:lnTo>
                  <a:lnTo>
                    <a:pt x="120043" y="127922"/>
                  </a:lnTo>
                  <a:lnTo>
                    <a:pt x="107221" y="111902"/>
                  </a:lnTo>
                  <a:lnTo>
                    <a:pt x="108373" y="109012"/>
                  </a:lnTo>
                  <a:lnTo>
                    <a:pt x="109001" y="105860"/>
                  </a:lnTo>
                  <a:lnTo>
                    <a:pt x="109001" y="102562"/>
                  </a:lnTo>
                  <a:lnTo>
                    <a:pt x="106981" y="92583"/>
                  </a:lnTo>
                  <a:lnTo>
                    <a:pt x="101475" y="84431"/>
                  </a:lnTo>
                  <a:lnTo>
                    <a:pt x="93320" y="78935"/>
                  </a:lnTo>
                  <a:lnTo>
                    <a:pt x="83348" y="769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" name="Google Shape;484;p58"/>
            <p:cNvSpPr/>
            <p:nvPr/>
          </p:nvSpPr>
          <p:spPr>
            <a:xfrm>
              <a:off x="14868658" y="741514"/>
              <a:ext cx="218440" cy="384809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162194" y="0"/>
                  </a:moveTo>
                  <a:lnTo>
                    <a:pt x="153806" y="0"/>
                  </a:lnTo>
                  <a:lnTo>
                    <a:pt x="130747" y="3519"/>
                  </a:lnTo>
                  <a:lnTo>
                    <a:pt x="110492" y="13362"/>
                  </a:lnTo>
                  <a:lnTo>
                    <a:pt x="94123" y="28452"/>
                  </a:lnTo>
                  <a:lnTo>
                    <a:pt x="82719" y="47715"/>
                  </a:lnTo>
                  <a:lnTo>
                    <a:pt x="62432" y="57410"/>
                  </a:lnTo>
                  <a:lnTo>
                    <a:pt x="46386" y="72760"/>
                  </a:lnTo>
                  <a:lnTo>
                    <a:pt x="35836" y="92506"/>
                  </a:lnTo>
                  <a:lnTo>
                    <a:pt x="32040" y="115389"/>
                  </a:lnTo>
                  <a:lnTo>
                    <a:pt x="32145" y="128770"/>
                  </a:lnTo>
                  <a:lnTo>
                    <a:pt x="34135" y="135660"/>
                  </a:lnTo>
                  <a:lnTo>
                    <a:pt x="20231" y="145594"/>
                  </a:lnTo>
                  <a:lnTo>
                    <a:pt x="9449" y="158805"/>
                  </a:lnTo>
                  <a:lnTo>
                    <a:pt x="2477" y="174606"/>
                  </a:lnTo>
                  <a:lnTo>
                    <a:pt x="0" y="192308"/>
                  </a:lnTo>
                  <a:lnTo>
                    <a:pt x="2477" y="210015"/>
                  </a:lnTo>
                  <a:lnTo>
                    <a:pt x="9449" y="225816"/>
                  </a:lnTo>
                  <a:lnTo>
                    <a:pt x="20231" y="239028"/>
                  </a:lnTo>
                  <a:lnTo>
                    <a:pt x="34135" y="248966"/>
                  </a:lnTo>
                  <a:lnTo>
                    <a:pt x="32165" y="255786"/>
                  </a:lnTo>
                  <a:lnTo>
                    <a:pt x="46386" y="311870"/>
                  </a:lnTo>
                  <a:lnTo>
                    <a:pt x="82719" y="336911"/>
                  </a:lnTo>
                  <a:lnTo>
                    <a:pt x="94123" y="356180"/>
                  </a:lnTo>
                  <a:lnTo>
                    <a:pt x="110492" y="371274"/>
                  </a:lnTo>
                  <a:lnTo>
                    <a:pt x="130747" y="381117"/>
                  </a:lnTo>
                  <a:lnTo>
                    <a:pt x="153806" y="384637"/>
                  </a:lnTo>
                  <a:lnTo>
                    <a:pt x="168109" y="383117"/>
                  </a:lnTo>
                  <a:lnTo>
                    <a:pt x="181023" y="378611"/>
                  </a:lnTo>
                  <a:lnTo>
                    <a:pt x="192347" y="371199"/>
                  </a:lnTo>
                  <a:lnTo>
                    <a:pt x="201878" y="360962"/>
                  </a:lnTo>
                  <a:lnTo>
                    <a:pt x="203027" y="358994"/>
                  </a:lnTo>
                  <a:lnTo>
                    <a:pt x="153806" y="358994"/>
                  </a:lnTo>
                  <a:lnTo>
                    <a:pt x="137260" y="356253"/>
                  </a:lnTo>
                  <a:lnTo>
                    <a:pt x="122939" y="348634"/>
                  </a:lnTo>
                  <a:lnTo>
                    <a:pt x="111778" y="337044"/>
                  </a:lnTo>
                  <a:lnTo>
                    <a:pt x="104708" y="322388"/>
                  </a:lnTo>
                  <a:lnTo>
                    <a:pt x="102405" y="314807"/>
                  </a:lnTo>
                  <a:lnTo>
                    <a:pt x="94656" y="313425"/>
                  </a:lnTo>
                  <a:lnTo>
                    <a:pt x="80002" y="308049"/>
                  </a:lnTo>
                  <a:lnTo>
                    <a:pt x="68283" y="298210"/>
                  </a:lnTo>
                  <a:lnTo>
                    <a:pt x="60510" y="284932"/>
                  </a:lnTo>
                  <a:lnTo>
                    <a:pt x="57694" y="269237"/>
                  </a:lnTo>
                  <a:lnTo>
                    <a:pt x="57694" y="258096"/>
                  </a:lnTo>
                  <a:lnTo>
                    <a:pt x="58532" y="254013"/>
                  </a:lnTo>
                  <a:lnTo>
                    <a:pt x="61673" y="250254"/>
                  </a:lnTo>
                  <a:lnTo>
                    <a:pt x="65861" y="245102"/>
                  </a:lnTo>
                  <a:lnTo>
                    <a:pt x="71620" y="243175"/>
                  </a:lnTo>
                  <a:lnTo>
                    <a:pt x="119950" y="243175"/>
                  </a:lnTo>
                  <a:lnTo>
                    <a:pt x="115703" y="237867"/>
                  </a:lnTo>
                  <a:lnTo>
                    <a:pt x="108394" y="230398"/>
                  </a:lnTo>
                  <a:lnTo>
                    <a:pt x="104108" y="227448"/>
                  </a:lnTo>
                  <a:lnTo>
                    <a:pt x="48375" y="227448"/>
                  </a:lnTo>
                  <a:lnTo>
                    <a:pt x="39170" y="221628"/>
                  </a:lnTo>
                  <a:lnTo>
                    <a:pt x="31988" y="213498"/>
                  </a:lnTo>
                  <a:lnTo>
                    <a:pt x="27319" y="203559"/>
                  </a:lnTo>
                  <a:lnTo>
                    <a:pt x="25653" y="192308"/>
                  </a:lnTo>
                  <a:lnTo>
                    <a:pt x="27319" y="181063"/>
                  </a:lnTo>
                  <a:lnTo>
                    <a:pt x="31988" y="171126"/>
                  </a:lnTo>
                  <a:lnTo>
                    <a:pt x="39170" y="162998"/>
                  </a:lnTo>
                  <a:lnTo>
                    <a:pt x="48375" y="157178"/>
                  </a:lnTo>
                  <a:lnTo>
                    <a:pt x="104111" y="157178"/>
                  </a:lnTo>
                  <a:lnTo>
                    <a:pt x="108394" y="154230"/>
                  </a:lnTo>
                  <a:lnTo>
                    <a:pt x="115703" y="146759"/>
                  </a:lnTo>
                  <a:lnTo>
                    <a:pt x="119950" y="141451"/>
                  </a:lnTo>
                  <a:lnTo>
                    <a:pt x="71620" y="141451"/>
                  </a:lnTo>
                  <a:lnTo>
                    <a:pt x="65861" y="139524"/>
                  </a:lnTo>
                  <a:lnTo>
                    <a:pt x="61673" y="134383"/>
                  </a:lnTo>
                  <a:lnTo>
                    <a:pt x="58532" y="130613"/>
                  </a:lnTo>
                  <a:lnTo>
                    <a:pt x="57694" y="126540"/>
                  </a:lnTo>
                  <a:lnTo>
                    <a:pt x="57694" y="115389"/>
                  </a:lnTo>
                  <a:lnTo>
                    <a:pt x="60510" y="99698"/>
                  </a:lnTo>
                  <a:lnTo>
                    <a:pt x="68283" y="86420"/>
                  </a:lnTo>
                  <a:lnTo>
                    <a:pt x="80002" y="76579"/>
                  </a:lnTo>
                  <a:lnTo>
                    <a:pt x="94656" y="71202"/>
                  </a:lnTo>
                  <a:lnTo>
                    <a:pt x="102405" y="69819"/>
                  </a:lnTo>
                  <a:lnTo>
                    <a:pt x="104708" y="62238"/>
                  </a:lnTo>
                  <a:lnTo>
                    <a:pt x="111778" y="47582"/>
                  </a:lnTo>
                  <a:lnTo>
                    <a:pt x="122939" y="35992"/>
                  </a:lnTo>
                  <a:lnTo>
                    <a:pt x="137260" y="28373"/>
                  </a:lnTo>
                  <a:lnTo>
                    <a:pt x="153806" y="25632"/>
                  </a:lnTo>
                  <a:lnTo>
                    <a:pt x="170777" y="25632"/>
                  </a:lnTo>
                  <a:lnTo>
                    <a:pt x="177900" y="3832"/>
                  </a:lnTo>
                  <a:lnTo>
                    <a:pt x="170350" y="1340"/>
                  </a:lnTo>
                  <a:lnTo>
                    <a:pt x="162194" y="0"/>
                  </a:lnTo>
                  <a:close/>
                </a:path>
                <a:path w="218440" h="384809" extrusionOk="0">
                  <a:moveTo>
                    <a:pt x="190564" y="217668"/>
                  </a:moveTo>
                  <a:lnTo>
                    <a:pt x="157691" y="217668"/>
                  </a:lnTo>
                  <a:lnTo>
                    <a:pt x="183868" y="250379"/>
                  </a:lnTo>
                  <a:lnTo>
                    <a:pt x="187522" y="255856"/>
                  </a:lnTo>
                  <a:lnTo>
                    <a:pt x="190151" y="261680"/>
                  </a:lnTo>
                  <a:lnTo>
                    <a:pt x="191790" y="267931"/>
                  </a:lnTo>
                  <a:lnTo>
                    <a:pt x="192350" y="274410"/>
                  </a:lnTo>
                  <a:lnTo>
                    <a:pt x="192350" y="301299"/>
                  </a:lnTo>
                  <a:lnTo>
                    <a:pt x="181146" y="345800"/>
                  </a:lnTo>
                  <a:lnTo>
                    <a:pt x="153806" y="358994"/>
                  </a:lnTo>
                  <a:lnTo>
                    <a:pt x="203027" y="358994"/>
                  </a:lnTo>
                  <a:lnTo>
                    <a:pt x="209059" y="348634"/>
                  </a:lnTo>
                  <a:lnTo>
                    <a:pt x="214064" y="334523"/>
                  </a:lnTo>
                  <a:lnTo>
                    <a:pt x="217030" y="318652"/>
                  </a:lnTo>
                  <a:lnTo>
                    <a:pt x="218003" y="301299"/>
                  </a:lnTo>
                  <a:lnTo>
                    <a:pt x="218003" y="274410"/>
                  </a:lnTo>
                  <a:lnTo>
                    <a:pt x="217076" y="263611"/>
                  </a:lnTo>
                  <a:lnTo>
                    <a:pt x="214352" y="253191"/>
                  </a:lnTo>
                  <a:lnTo>
                    <a:pt x="209919" y="243367"/>
                  </a:lnTo>
                  <a:lnTo>
                    <a:pt x="203868" y="234359"/>
                  </a:lnTo>
                  <a:lnTo>
                    <a:pt x="190564" y="217668"/>
                  </a:lnTo>
                  <a:close/>
                </a:path>
                <a:path w="218440" h="384809" extrusionOk="0">
                  <a:moveTo>
                    <a:pt x="119950" y="243175"/>
                  </a:moveTo>
                  <a:lnTo>
                    <a:pt x="71620" y="243175"/>
                  </a:lnTo>
                  <a:lnTo>
                    <a:pt x="84290" y="244537"/>
                  </a:lnTo>
                  <a:lnTo>
                    <a:pt x="91096" y="248128"/>
                  </a:lnTo>
                  <a:lnTo>
                    <a:pt x="110781" y="272724"/>
                  </a:lnTo>
                  <a:lnTo>
                    <a:pt x="109630" y="275614"/>
                  </a:lnTo>
                  <a:lnTo>
                    <a:pt x="109001" y="278776"/>
                  </a:lnTo>
                  <a:lnTo>
                    <a:pt x="109001" y="282064"/>
                  </a:lnTo>
                  <a:lnTo>
                    <a:pt x="111007" y="292048"/>
                  </a:lnTo>
                  <a:lnTo>
                    <a:pt x="116488" y="300198"/>
                  </a:lnTo>
                  <a:lnTo>
                    <a:pt x="124639" y="305693"/>
                  </a:lnTo>
                  <a:lnTo>
                    <a:pt x="134655" y="307707"/>
                  </a:lnTo>
                  <a:lnTo>
                    <a:pt x="144627" y="305693"/>
                  </a:lnTo>
                  <a:lnTo>
                    <a:pt x="152783" y="300198"/>
                  </a:lnTo>
                  <a:lnTo>
                    <a:pt x="158288" y="292048"/>
                  </a:lnTo>
                  <a:lnTo>
                    <a:pt x="160309" y="282064"/>
                  </a:lnTo>
                  <a:lnTo>
                    <a:pt x="158288" y="272085"/>
                  </a:lnTo>
                  <a:lnTo>
                    <a:pt x="152783" y="263934"/>
                  </a:lnTo>
                  <a:lnTo>
                    <a:pt x="144627" y="258437"/>
                  </a:lnTo>
                  <a:lnTo>
                    <a:pt x="136105" y="256714"/>
                  </a:lnTo>
                  <a:lnTo>
                    <a:pt x="130781" y="256714"/>
                  </a:lnTo>
                  <a:lnTo>
                    <a:pt x="119950" y="243175"/>
                  </a:lnTo>
                  <a:close/>
                </a:path>
                <a:path w="218440" h="384809" extrusionOk="0">
                  <a:moveTo>
                    <a:pt x="134655" y="256421"/>
                  </a:moveTo>
                  <a:lnTo>
                    <a:pt x="133294" y="256421"/>
                  </a:lnTo>
                  <a:lnTo>
                    <a:pt x="132037" y="256526"/>
                  </a:lnTo>
                  <a:lnTo>
                    <a:pt x="130781" y="256714"/>
                  </a:lnTo>
                  <a:lnTo>
                    <a:pt x="136105" y="256714"/>
                  </a:lnTo>
                  <a:lnTo>
                    <a:pt x="134655" y="256421"/>
                  </a:lnTo>
                  <a:close/>
                </a:path>
                <a:path w="218440" h="384809" extrusionOk="0">
                  <a:moveTo>
                    <a:pt x="72151" y="218195"/>
                  </a:moveTo>
                  <a:lnTo>
                    <a:pt x="63858" y="219603"/>
                  </a:lnTo>
                  <a:lnTo>
                    <a:pt x="55857" y="222656"/>
                  </a:lnTo>
                  <a:lnTo>
                    <a:pt x="48375" y="227448"/>
                  </a:lnTo>
                  <a:lnTo>
                    <a:pt x="104108" y="227448"/>
                  </a:lnTo>
                  <a:lnTo>
                    <a:pt x="99877" y="224537"/>
                  </a:lnTo>
                  <a:lnTo>
                    <a:pt x="90475" y="220459"/>
                  </a:lnTo>
                  <a:lnTo>
                    <a:pt x="80510" y="218338"/>
                  </a:lnTo>
                  <a:lnTo>
                    <a:pt x="72151" y="218195"/>
                  </a:lnTo>
                  <a:close/>
                </a:path>
                <a:path w="218440" h="384809" extrusionOk="0">
                  <a:moveTo>
                    <a:pt x="153806" y="166675"/>
                  </a:moveTo>
                  <a:lnTo>
                    <a:pt x="143841" y="168689"/>
                  </a:lnTo>
                  <a:lnTo>
                    <a:pt x="135688" y="174183"/>
                  </a:lnTo>
                  <a:lnTo>
                    <a:pt x="130184" y="182330"/>
                  </a:lnTo>
                  <a:lnTo>
                    <a:pt x="128163" y="192308"/>
                  </a:lnTo>
                  <a:lnTo>
                    <a:pt x="130184" y="202293"/>
                  </a:lnTo>
                  <a:lnTo>
                    <a:pt x="135688" y="210447"/>
                  </a:lnTo>
                  <a:lnTo>
                    <a:pt x="143841" y="215945"/>
                  </a:lnTo>
                  <a:lnTo>
                    <a:pt x="153806" y="217961"/>
                  </a:lnTo>
                  <a:lnTo>
                    <a:pt x="155178" y="217961"/>
                  </a:lnTo>
                  <a:lnTo>
                    <a:pt x="156424" y="217857"/>
                  </a:lnTo>
                  <a:lnTo>
                    <a:pt x="157691" y="217668"/>
                  </a:lnTo>
                  <a:lnTo>
                    <a:pt x="190564" y="217668"/>
                  </a:lnTo>
                  <a:lnTo>
                    <a:pt x="177795" y="201648"/>
                  </a:lnTo>
                  <a:lnTo>
                    <a:pt x="178842" y="198758"/>
                  </a:lnTo>
                  <a:lnTo>
                    <a:pt x="179470" y="195606"/>
                  </a:lnTo>
                  <a:lnTo>
                    <a:pt x="179470" y="192308"/>
                  </a:lnTo>
                  <a:lnTo>
                    <a:pt x="177464" y="182330"/>
                  </a:lnTo>
                  <a:lnTo>
                    <a:pt x="171982" y="174183"/>
                  </a:lnTo>
                  <a:lnTo>
                    <a:pt x="163828" y="168689"/>
                  </a:lnTo>
                  <a:lnTo>
                    <a:pt x="153806" y="166675"/>
                  </a:lnTo>
                  <a:close/>
                </a:path>
                <a:path w="218440" h="384809" extrusionOk="0">
                  <a:moveTo>
                    <a:pt x="104111" y="157178"/>
                  </a:moveTo>
                  <a:lnTo>
                    <a:pt x="48375" y="157178"/>
                  </a:lnTo>
                  <a:lnTo>
                    <a:pt x="55857" y="161970"/>
                  </a:lnTo>
                  <a:lnTo>
                    <a:pt x="63858" y="165023"/>
                  </a:lnTo>
                  <a:lnTo>
                    <a:pt x="72151" y="166431"/>
                  </a:lnTo>
                  <a:lnTo>
                    <a:pt x="80510" y="166288"/>
                  </a:lnTo>
                  <a:lnTo>
                    <a:pt x="90475" y="164171"/>
                  </a:lnTo>
                  <a:lnTo>
                    <a:pt x="99877" y="160093"/>
                  </a:lnTo>
                  <a:lnTo>
                    <a:pt x="104111" y="157178"/>
                  </a:lnTo>
                  <a:close/>
                </a:path>
                <a:path w="218440" h="384809" extrusionOk="0">
                  <a:moveTo>
                    <a:pt x="134655" y="76919"/>
                  </a:moveTo>
                  <a:lnTo>
                    <a:pt x="124639" y="78933"/>
                  </a:lnTo>
                  <a:lnTo>
                    <a:pt x="116488" y="84428"/>
                  </a:lnTo>
                  <a:lnTo>
                    <a:pt x="111007" y="92578"/>
                  </a:lnTo>
                  <a:lnTo>
                    <a:pt x="109001" y="102562"/>
                  </a:lnTo>
                  <a:lnTo>
                    <a:pt x="109001" y="105860"/>
                  </a:lnTo>
                  <a:lnTo>
                    <a:pt x="109630" y="109012"/>
                  </a:lnTo>
                  <a:lnTo>
                    <a:pt x="110781" y="111902"/>
                  </a:lnTo>
                  <a:lnTo>
                    <a:pt x="91096" y="136498"/>
                  </a:lnTo>
                  <a:lnTo>
                    <a:pt x="84290" y="140100"/>
                  </a:lnTo>
                  <a:lnTo>
                    <a:pt x="71620" y="141451"/>
                  </a:lnTo>
                  <a:lnTo>
                    <a:pt x="119950" y="141451"/>
                  </a:lnTo>
                  <a:lnTo>
                    <a:pt x="130781" y="127912"/>
                  </a:lnTo>
                  <a:lnTo>
                    <a:pt x="136106" y="127912"/>
                  </a:lnTo>
                  <a:lnTo>
                    <a:pt x="144627" y="126191"/>
                  </a:lnTo>
                  <a:lnTo>
                    <a:pt x="152783" y="120696"/>
                  </a:lnTo>
                  <a:lnTo>
                    <a:pt x="158288" y="112545"/>
                  </a:lnTo>
                  <a:lnTo>
                    <a:pt x="160309" y="102562"/>
                  </a:lnTo>
                  <a:lnTo>
                    <a:pt x="158288" y="92578"/>
                  </a:lnTo>
                  <a:lnTo>
                    <a:pt x="152783" y="84428"/>
                  </a:lnTo>
                  <a:lnTo>
                    <a:pt x="144627" y="78933"/>
                  </a:lnTo>
                  <a:lnTo>
                    <a:pt x="134655" y="76919"/>
                  </a:lnTo>
                  <a:close/>
                </a:path>
                <a:path w="218440" h="384809" extrusionOk="0">
                  <a:moveTo>
                    <a:pt x="136106" y="127912"/>
                  </a:moveTo>
                  <a:lnTo>
                    <a:pt x="130781" y="127912"/>
                  </a:lnTo>
                  <a:lnTo>
                    <a:pt x="132037" y="128100"/>
                  </a:lnTo>
                  <a:lnTo>
                    <a:pt x="133294" y="128205"/>
                  </a:lnTo>
                  <a:lnTo>
                    <a:pt x="134655" y="128205"/>
                  </a:lnTo>
                  <a:lnTo>
                    <a:pt x="136106" y="127912"/>
                  </a:lnTo>
                  <a:close/>
                </a:path>
                <a:path w="218440" h="384809" extrusionOk="0">
                  <a:moveTo>
                    <a:pt x="170777" y="25632"/>
                  </a:moveTo>
                  <a:lnTo>
                    <a:pt x="159471" y="25632"/>
                  </a:lnTo>
                  <a:lnTo>
                    <a:pt x="164916" y="26533"/>
                  </a:lnTo>
                  <a:lnTo>
                    <a:pt x="169942" y="28187"/>
                  </a:lnTo>
                  <a:lnTo>
                    <a:pt x="170777" y="2563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85" name="Google Shape;485;p58"/>
          <p:cNvSpPr/>
          <p:nvPr/>
        </p:nvSpPr>
        <p:spPr>
          <a:xfrm>
            <a:off x="536845" y="1940258"/>
            <a:ext cx="448123" cy="430887"/>
          </a:xfrm>
          <a:custGeom>
            <a:avLst/>
            <a:gdLst/>
            <a:ahLst/>
            <a:cxnLst/>
            <a:rect l="l" t="t" r="r" b="b"/>
            <a:pathLst>
              <a:path w="984885" h="984884" extrusionOk="0">
                <a:moveTo>
                  <a:pt x="492131" y="0"/>
                </a:moveTo>
                <a:lnTo>
                  <a:pt x="539526" y="2252"/>
                </a:lnTo>
                <a:lnTo>
                  <a:pt x="585646" y="8874"/>
                </a:lnTo>
                <a:lnTo>
                  <a:pt x="630286" y="19657"/>
                </a:lnTo>
                <a:lnTo>
                  <a:pt x="673239" y="34396"/>
                </a:lnTo>
                <a:lnTo>
                  <a:pt x="714298" y="52884"/>
                </a:lnTo>
                <a:lnTo>
                  <a:pt x="753258" y="74916"/>
                </a:lnTo>
                <a:lnTo>
                  <a:pt x="789912" y="100284"/>
                </a:lnTo>
                <a:lnTo>
                  <a:pt x="824055" y="128784"/>
                </a:lnTo>
                <a:lnTo>
                  <a:pt x="855478" y="160208"/>
                </a:lnTo>
                <a:lnTo>
                  <a:pt x="883978" y="194350"/>
                </a:lnTo>
                <a:lnTo>
                  <a:pt x="909347" y="231004"/>
                </a:lnTo>
                <a:lnTo>
                  <a:pt x="931378" y="269964"/>
                </a:lnTo>
                <a:lnTo>
                  <a:pt x="949867" y="311023"/>
                </a:lnTo>
                <a:lnTo>
                  <a:pt x="964606" y="353976"/>
                </a:lnTo>
                <a:lnTo>
                  <a:pt x="975389" y="398616"/>
                </a:lnTo>
                <a:lnTo>
                  <a:pt x="982010" y="444736"/>
                </a:lnTo>
                <a:lnTo>
                  <a:pt x="984263" y="492131"/>
                </a:lnTo>
                <a:lnTo>
                  <a:pt x="982010" y="539526"/>
                </a:lnTo>
                <a:lnTo>
                  <a:pt x="975389" y="585646"/>
                </a:lnTo>
                <a:lnTo>
                  <a:pt x="964606" y="630286"/>
                </a:lnTo>
                <a:lnTo>
                  <a:pt x="949867" y="673239"/>
                </a:lnTo>
                <a:lnTo>
                  <a:pt x="931378" y="714298"/>
                </a:lnTo>
                <a:lnTo>
                  <a:pt x="909347" y="753258"/>
                </a:lnTo>
                <a:lnTo>
                  <a:pt x="883978" y="789912"/>
                </a:lnTo>
                <a:lnTo>
                  <a:pt x="855478" y="824055"/>
                </a:lnTo>
                <a:lnTo>
                  <a:pt x="824055" y="855478"/>
                </a:lnTo>
                <a:lnTo>
                  <a:pt x="789912" y="883978"/>
                </a:lnTo>
                <a:lnTo>
                  <a:pt x="753258" y="909347"/>
                </a:lnTo>
                <a:lnTo>
                  <a:pt x="714298" y="931378"/>
                </a:lnTo>
                <a:lnTo>
                  <a:pt x="673239" y="949867"/>
                </a:lnTo>
                <a:lnTo>
                  <a:pt x="630286" y="964606"/>
                </a:lnTo>
                <a:lnTo>
                  <a:pt x="585646" y="975389"/>
                </a:lnTo>
                <a:lnTo>
                  <a:pt x="539526" y="982010"/>
                </a:lnTo>
                <a:lnTo>
                  <a:pt x="492131" y="984263"/>
                </a:lnTo>
                <a:lnTo>
                  <a:pt x="444736" y="982010"/>
                </a:lnTo>
                <a:lnTo>
                  <a:pt x="398616" y="975389"/>
                </a:lnTo>
                <a:lnTo>
                  <a:pt x="353976" y="964606"/>
                </a:lnTo>
                <a:lnTo>
                  <a:pt x="311023" y="949867"/>
                </a:lnTo>
                <a:lnTo>
                  <a:pt x="269964" y="931378"/>
                </a:lnTo>
                <a:lnTo>
                  <a:pt x="231004" y="909347"/>
                </a:lnTo>
                <a:lnTo>
                  <a:pt x="194350" y="883978"/>
                </a:lnTo>
                <a:lnTo>
                  <a:pt x="160208" y="855478"/>
                </a:lnTo>
                <a:lnTo>
                  <a:pt x="128784" y="824055"/>
                </a:lnTo>
                <a:lnTo>
                  <a:pt x="100284" y="789912"/>
                </a:lnTo>
                <a:lnTo>
                  <a:pt x="74916" y="753258"/>
                </a:lnTo>
                <a:lnTo>
                  <a:pt x="52884" y="714298"/>
                </a:lnTo>
                <a:lnTo>
                  <a:pt x="34396" y="673239"/>
                </a:lnTo>
                <a:lnTo>
                  <a:pt x="19657" y="630286"/>
                </a:lnTo>
                <a:lnTo>
                  <a:pt x="8874" y="585646"/>
                </a:lnTo>
                <a:lnTo>
                  <a:pt x="2252" y="539526"/>
                </a:lnTo>
                <a:lnTo>
                  <a:pt x="0" y="492131"/>
                </a:lnTo>
                <a:lnTo>
                  <a:pt x="2252" y="444736"/>
                </a:lnTo>
                <a:lnTo>
                  <a:pt x="8874" y="398616"/>
                </a:lnTo>
                <a:lnTo>
                  <a:pt x="19657" y="353976"/>
                </a:lnTo>
                <a:lnTo>
                  <a:pt x="34396" y="311023"/>
                </a:lnTo>
                <a:lnTo>
                  <a:pt x="52884" y="269964"/>
                </a:lnTo>
                <a:lnTo>
                  <a:pt x="74916" y="231004"/>
                </a:lnTo>
                <a:lnTo>
                  <a:pt x="100284" y="194350"/>
                </a:lnTo>
                <a:lnTo>
                  <a:pt x="128784" y="160208"/>
                </a:lnTo>
                <a:lnTo>
                  <a:pt x="160208" y="128784"/>
                </a:lnTo>
                <a:lnTo>
                  <a:pt x="194350" y="100284"/>
                </a:lnTo>
                <a:lnTo>
                  <a:pt x="231004" y="74916"/>
                </a:lnTo>
                <a:lnTo>
                  <a:pt x="269964" y="52884"/>
                </a:lnTo>
                <a:lnTo>
                  <a:pt x="311023" y="34396"/>
                </a:lnTo>
                <a:lnTo>
                  <a:pt x="353976" y="19657"/>
                </a:lnTo>
                <a:lnTo>
                  <a:pt x="398616" y="8874"/>
                </a:lnTo>
                <a:lnTo>
                  <a:pt x="444736" y="2252"/>
                </a:lnTo>
                <a:lnTo>
                  <a:pt x="492131" y="0"/>
                </a:lnTo>
                <a:close/>
              </a:path>
            </a:pathLst>
          </a:custGeom>
          <a:solidFill>
            <a:srgbClr val="6339E6"/>
          </a:solidFill>
          <a:ln w="62825" cap="flat" cmpd="sng">
            <a:solidFill>
              <a:srgbClr val="6339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6" name="Google Shape;486;p58"/>
          <p:cNvSpPr txBox="1"/>
          <p:nvPr/>
        </p:nvSpPr>
        <p:spPr>
          <a:xfrm>
            <a:off x="642644" y="2032303"/>
            <a:ext cx="240300" cy="2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>
                <a:solidFill>
                  <a:srgbClr val="FFFFFF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2</a:t>
            </a:r>
            <a:endParaRPr sz="1500" b="0" i="0" u="none" strike="noStrike" cap="none">
              <a:solidFill>
                <a:srgbClr val="FFFFFF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cxnSp>
        <p:nvCxnSpPr>
          <p:cNvPr id="487" name="Google Shape;487;p58"/>
          <p:cNvCxnSpPr/>
          <p:nvPr/>
        </p:nvCxnSpPr>
        <p:spPr>
          <a:xfrm>
            <a:off x="760462" y="2341675"/>
            <a:ext cx="900" cy="236700"/>
          </a:xfrm>
          <a:prstGeom prst="straightConnector1">
            <a:avLst/>
          </a:prstGeom>
          <a:noFill/>
          <a:ln w="76200" cap="flat" cmpd="sng">
            <a:solidFill>
              <a:srgbClr val="6339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88" name="Google Shape;488;p58"/>
          <p:cNvSpPr/>
          <p:nvPr/>
        </p:nvSpPr>
        <p:spPr>
          <a:xfrm>
            <a:off x="542633" y="2594383"/>
            <a:ext cx="448123" cy="430887"/>
          </a:xfrm>
          <a:custGeom>
            <a:avLst/>
            <a:gdLst/>
            <a:ahLst/>
            <a:cxnLst/>
            <a:rect l="l" t="t" r="r" b="b"/>
            <a:pathLst>
              <a:path w="984885" h="984884" extrusionOk="0">
                <a:moveTo>
                  <a:pt x="492131" y="0"/>
                </a:moveTo>
                <a:lnTo>
                  <a:pt x="539526" y="2252"/>
                </a:lnTo>
                <a:lnTo>
                  <a:pt x="585646" y="8874"/>
                </a:lnTo>
                <a:lnTo>
                  <a:pt x="630286" y="19657"/>
                </a:lnTo>
                <a:lnTo>
                  <a:pt x="673239" y="34396"/>
                </a:lnTo>
                <a:lnTo>
                  <a:pt x="714298" y="52884"/>
                </a:lnTo>
                <a:lnTo>
                  <a:pt x="753258" y="74916"/>
                </a:lnTo>
                <a:lnTo>
                  <a:pt x="789912" y="100284"/>
                </a:lnTo>
                <a:lnTo>
                  <a:pt x="824055" y="128784"/>
                </a:lnTo>
                <a:lnTo>
                  <a:pt x="855478" y="160208"/>
                </a:lnTo>
                <a:lnTo>
                  <a:pt x="883978" y="194350"/>
                </a:lnTo>
                <a:lnTo>
                  <a:pt x="909347" y="231004"/>
                </a:lnTo>
                <a:lnTo>
                  <a:pt x="931378" y="269964"/>
                </a:lnTo>
                <a:lnTo>
                  <a:pt x="949867" y="311023"/>
                </a:lnTo>
                <a:lnTo>
                  <a:pt x="964606" y="353976"/>
                </a:lnTo>
                <a:lnTo>
                  <a:pt x="975389" y="398616"/>
                </a:lnTo>
                <a:lnTo>
                  <a:pt x="982010" y="444736"/>
                </a:lnTo>
                <a:lnTo>
                  <a:pt x="984263" y="492131"/>
                </a:lnTo>
                <a:lnTo>
                  <a:pt x="982010" y="539526"/>
                </a:lnTo>
                <a:lnTo>
                  <a:pt x="975389" y="585646"/>
                </a:lnTo>
                <a:lnTo>
                  <a:pt x="964606" y="630286"/>
                </a:lnTo>
                <a:lnTo>
                  <a:pt x="949867" y="673239"/>
                </a:lnTo>
                <a:lnTo>
                  <a:pt x="931378" y="714298"/>
                </a:lnTo>
                <a:lnTo>
                  <a:pt x="909347" y="753258"/>
                </a:lnTo>
                <a:lnTo>
                  <a:pt x="883978" y="789912"/>
                </a:lnTo>
                <a:lnTo>
                  <a:pt x="855478" y="824055"/>
                </a:lnTo>
                <a:lnTo>
                  <a:pt x="824055" y="855478"/>
                </a:lnTo>
                <a:lnTo>
                  <a:pt x="789912" y="883978"/>
                </a:lnTo>
                <a:lnTo>
                  <a:pt x="753258" y="909347"/>
                </a:lnTo>
                <a:lnTo>
                  <a:pt x="714298" y="931378"/>
                </a:lnTo>
                <a:lnTo>
                  <a:pt x="673239" y="949867"/>
                </a:lnTo>
                <a:lnTo>
                  <a:pt x="630286" y="964606"/>
                </a:lnTo>
                <a:lnTo>
                  <a:pt x="585646" y="975389"/>
                </a:lnTo>
                <a:lnTo>
                  <a:pt x="539526" y="982010"/>
                </a:lnTo>
                <a:lnTo>
                  <a:pt x="492131" y="984263"/>
                </a:lnTo>
                <a:lnTo>
                  <a:pt x="444736" y="982010"/>
                </a:lnTo>
                <a:lnTo>
                  <a:pt x="398616" y="975389"/>
                </a:lnTo>
                <a:lnTo>
                  <a:pt x="353976" y="964606"/>
                </a:lnTo>
                <a:lnTo>
                  <a:pt x="311023" y="949867"/>
                </a:lnTo>
                <a:lnTo>
                  <a:pt x="269964" y="931378"/>
                </a:lnTo>
                <a:lnTo>
                  <a:pt x="231004" y="909347"/>
                </a:lnTo>
                <a:lnTo>
                  <a:pt x="194350" y="883978"/>
                </a:lnTo>
                <a:lnTo>
                  <a:pt x="160208" y="855478"/>
                </a:lnTo>
                <a:lnTo>
                  <a:pt x="128784" y="824055"/>
                </a:lnTo>
                <a:lnTo>
                  <a:pt x="100284" y="789912"/>
                </a:lnTo>
                <a:lnTo>
                  <a:pt x="74916" y="753258"/>
                </a:lnTo>
                <a:lnTo>
                  <a:pt x="52884" y="714298"/>
                </a:lnTo>
                <a:lnTo>
                  <a:pt x="34396" y="673239"/>
                </a:lnTo>
                <a:lnTo>
                  <a:pt x="19657" y="630286"/>
                </a:lnTo>
                <a:lnTo>
                  <a:pt x="8874" y="585646"/>
                </a:lnTo>
                <a:lnTo>
                  <a:pt x="2252" y="539526"/>
                </a:lnTo>
                <a:lnTo>
                  <a:pt x="0" y="492131"/>
                </a:lnTo>
                <a:lnTo>
                  <a:pt x="2252" y="444736"/>
                </a:lnTo>
                <a:lnTo>
                  <a:pt x="8874" y="398616"/>
                </a:lnTo>
                <a:lnTo>
                  <a:pt x="19657" y="353976"/>
                </a:lnTo>
                <a:lnTo>
                  <a:pt x="34396" y="311023"/>
                </a:lnTo>
                <a:lnTo>
                  <a:pt x="52884" y="269964"/>
                </a:lnTo>
                <a:lnTo>
                  <a:pt x="74916" y="231004"/>
                </a:lnTo>
                <a:lnTo>
                  <a:pt x="100284" y="194350"/>
                </a:lnTo>
                <a:lnTo>
                  <a:pt x="128784" y="160208"/>
                </a:lnTo>
                <a:lnTo>
                  <a:pt x="160208" y="128784"/>
                </a:lnTo>
                <a:lnTo>
                  <a:pt x="194350" y="100284"/>
                </a:lnTo>
                <a:lnTo>
                  <a:pt x="231004" y="74916"/>
                </a:lnTo>
                <a:lnTo>
                  <a:pt x="269964" y="52884"/>
                </a:lnTo>
                <a:lnTo>
                  <a:pt x="311023" y="34396"/>
                </a:lnTo>
                <a:lnTo>
                  <a:pt x="353976" y="19657"/>
                </a:lnTo>
                <a:lnTo>
                  <a:pt x="398616" y="8874"/>
                </a:lnTo>
                <a:lnTo>
                  <a:pt x="444736" y="2252"/>
                </a:lnTo>
                <a:lnTo>
                  <a:pt x="492131" y="0"/>
                </a:lnTo>
                <a:close/>
              </a:path>
            </a:pathLst>
          </a:custGeom>
          <a:solidFill>
            <a:srgbClr val="6339E6"/>
          </a:solidFill>
          <a:ln w="62825" cap="flat" cmpd="sng">
            <a:solidFill>
              <a:srgbClr val="6339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9" name="Google Shape;489;p58"/>
          <p:cNvSpPr txBox="1"/>
          <p:nvPr/>
        </p:nvSpPr>
        <p:spPr>
          <a:xfrm>
            <a:off x="650469" y="2690528"/>
            <a:ext cx="240300" cy="2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>
                <a:solidFill>
                  <a:srgbClr val="FFFFFF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3</a:t>
            </a:r>
            <a:endParaRPr sz="1500" b="0" i="0" u="none" strike="noStrike" cap="none">
              <a:solidFill>
                <a:srgbClr val="FFFFFF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cxnSp>
        <p:nvCxnSpPr>
          <p:cNvPr id="490" name="Google Shape;490;p58"/>
          <p:cNvCxnSpPr/>
          <p:nvPr/>
        </p:nvCxnSpPr>
        <p:spPr>
          <a:xfrm>
            <a:off x="770174" y="3049213"/>
            <a:ext cx="900" cy="236700"/>
          </a:xfrm>
          <a:prstGeom prst="straightConnector1">
            <a:avLst/>
          </a:prstGeom>
          <a:noFill/>
          <a:ln w="76200" cap="flat" cmpd="sng">
            <a:solidFill>
              <a:srgbClr val="6339E6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p76"/>
          <p:cNvSpPr/>
          <p:nvPr/>
        </p:nvSpPr>
        <p:spPr>
          <a:xfrm>
            <a:off x="476250" y="335215"/>
            <a:ext cx="162086" cy="155852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824" name="Google Shape;824;p76"/>
          <p:cNvSpPr/>
          <p:nvPr/>
        </p:nvSpPr>
        <p:spPr>
          <a:xfrm>
            <a:off x="614362" y="380807"/>
            <a:ext cx="124238" cy="119459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2"/>
                </a:lnTo>
                <a:lnTo>
                  <a:pt x="146592" y="21690"/>
                </a:lnTo>
                <a:lnTo>
                  <a:pt x="0" y="168282"/>
                </a:lnTo>
                <a:lnTo>
                  <a:pt x="104708" y="272991"/>
                </a:lnTo>
                <a:lnTo>
                  <a:pt x="251301" y="126399"/>
                </a:lnTo>
                <a:lnTo>
                  <a:pt x="267563" y="101904"/>
                </a:lnTo>
                <a:lnTo>
                  <a:pt x="272983" y="74044"/>
                </a:lnTo>
                <a:lnTo>
                  <a:pt x="267563" y="46185"/>
                </a:lnTo>
                <a:lnTo>
                  <a:pt x="251301" y="21690"/>
                </a:lnTo>
                <a:lnTo>
                  <a:pt x="226809" y="5422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825" name="Google Shape;825;p76"/>
          <p:cNvSpPr/>
          <p:nvPr/>
        </p:nvSpPr>
        <p:spPr>
          <a:xfrm>
            <a:off x="571500" y="338137"/>
            <a:ext cx="121060" cy="116403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826" name="Google Shape;826;p76"/>
          <p:cNvSpPr/>
          <p:nvPr/>
        </p:nvSpPr>
        <p:spPr>
          <a:xfrm>
            <a:off x="571500" y="326031"/>
            <a:ext cx="181156" cy="174188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827" name="Google Shape;827;p76"/>
          <p:cNvSpPr txBox="1">
            <a:spLocks noGrp="1"/>
          </p:cNvSpPr>
          <p:nvPr>
            <p:ph type="title"/>
          </p:nvPr>
        </p:nvSpPr>
        <p:spPr>
          <a:xfrm>
            <a:off x="450955" y="981703"/>
            <a:ext cx="7620000" cy="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ICE Scoring</a:t>
            </a:r>
            <a:endParaRPr sz="3000" b="1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828" name="Google Shape;828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54250" y="326012"/>
            <a:ext cx="960445" cy="174626"/>
          </a:xfrm>
          <a:prstGeom prst="rect">
            <a:avLst/>
          </a:prstGeom>
          <a:noFill/>
          <a:ln>
            <a:noFill/>
          </a:ln>
        </p:spPr>
      </p:pic>
      <p:sp>
        <p:nvSpPr>
          <p:cNvPr id="829" name="Google Shape;829;p76"/>
          <p:cNvSpPr txBox="1"/>
          <p:nvPr/>
        </p:nvSpPr>
        <p:spPr>
          <a:xfrm>
            <a:off x="863227" y="264182"/>
            <a:ext cx="5404800" cy="2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075" tIns="41075" rIns="41075" bIns="41075" anchor="t" anchorCtr="0">
            <a:noAutofit/>
          </a:bodyPr>
          <a:lstStyle/>
          <a:p>
            <a:pPr marL="0" marR="787400" lvl="0" indent="0" algn="l" rtl="0">
              <a:lnSpc>
                <a:spcPct val="1012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>
                <a:latin typeface="IBM Plex Sans"/>
                <a:ea typeface="IBM Plex Sans"/>
                <a:cs typeface="IBM Plex Sans"/>
                <a:sym typeface="IBM Plex Sans"/>
              </a:rPr>
              <a:t>Основы управления продуктом</a:t>
            </a:r>
            <a:endParaRPr sz="13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787400" lvl="0" indent="0" algn="l" rtl="0">
              <a:lnSpc>
                <a:spcPct val="1012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830" name="Google Shape;830;p76"/>
          <p:cNvSpPr txBox="1"/>
          <p:nvPr/>
        </p:nvSpPr>
        <p:spPr>
          <a:xfrm>
            <a:off x="700200" y="3608150"/>
            <a:ext cx="75468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69900" lvl="0" indent="44450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Impact</a:t>
            </a:r>
            <a:r>
              <a:rPr lang="en">
                <a:solidFill>
                  <a:srgbClr val="595959"/>
                </a:solidFill>
                <a:latin typeface="IBM Plex Sans"/>
                <a:ea typeface="IBM Plex Sans"/>
                <a:cs typeface="IBM Plex Sans"/>
                <a:sym typeface="IBM Plex Sans"/>
              </a:rPr>
              <a:t>	</a:t>
            </a:r>
            <a:r>
              <a:rPr lang="en">
                <a:solidFill>
                  <a:srgbClr val="00000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влияние на выбранную ключевую метрику бизнеса</a:t>
            </a:r>
            <a:endParaRPr>
              <a:solidFill>
                <a:srgbClr val="000000"/>
              </a:solidFill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127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Easy		</a:t>
            </a:r>
            <a:r>
              <a:rPr lang="en">
                <a:solidFill>
                  <a:srgbClr val="00000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легкость реализации, например необходимость задействовать</a:t>
            </a:r>
            <a:endParaRPr>
              <a:solidFill>
                <a:srgbClr val="000000"/>
              </a:solidFill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69900" lvl="0" indent="444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00000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несколько отделов или суммарные трудозатраты</a:t>
            </a:r>
            <a:endParaRPr>
              <a:solidFill>
                <a:srgbClr val="000000"/>
              </a:solidFill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831" name="Google Shape;831;p76"/>
          <p:cNvSpPr txBox="1"/>
          <p:nvPr/>
        </p:nvSpPr>
        <p:spPr>
          <a:xfrm>
            <a:off x="2013828" y="1956525"/>
            <a:ext cx="1098000" cy="2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525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313331"/>
                </a:solidFill>
                <a:latin typeface="IBM Plex Sans"/>
                <a:ea typeface="IBM Plex Sans"/>
                <a:cs typeface="IBM Plex Sans"/>
                <a:sym typeface="IBM Plex Sans"/>
              </a:rPr>
              <a:t>ICE score</a:t>
            </a:r>
            <a:endParaRPr sz="1400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832" name="Google Shape;832;p76"/>
          <p:cNvSpPr txBox="1"/>
          <p:nvPr/>
        </p:nvSpPr>
        <p:spPr>
          <a:xfrm>
            <a:off x="3601241" y="1502375"/>
            <a:ext cx="8127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525" rIns="0" bIns="0" anchor="t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Impact</a:t>
            </a:r>
            <a:endParaRPr sz="1000" b="1">
              <a:solidFill>
                <a:srgbClr val="000000"/>
              </a:solidFill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1270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Влияние </a:t>
            </a:r>
            <a:endParaRPr>
              <a:solidFill>
                <a:srgbClr val="31333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833" name="Google Shape;833;p76"/>
          <p:cNvSpPr/>
          <p:nvPr/>
        </p:nvSpPr>
        <p:spPr>
          <a:xfrm>
            <a:off x="3266244" y="2007075"/>
            <a:ext cx="114300" cy="48000"/>
          </a:xfrm>
          <a:prstGeom prst="rect">
            <a:avLst/>
          </a:prstGeom>
          <a:solidFill>
            <a:srgbClr val="6D31D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834" name="Google Shape;834;p76"/>
          <p:cNvSpPr/>
          <p:nvPr/>
        </p:nvSpPr>
        <p:spPr>
          <a:xfrm>
            <a:off x="3266244" y="2083275"/>
            <a:ext cx="114300" cy="48000"/>
          </a:xfrm>
          <a:prstGeom prst="rect">
            <a:avLst/>
          </a:prstGeom>
          <a:solidFill>
            <a:srgbClr val="6D31D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835" name="Google Shape;835;p76"/>
          <p:cNvSpPr txBox="1"/>
          <p:nvPr/>
        </p:nvSpPr>
        <p:spPr>
          <a:xfrm>
            <a:off x="4841376" y="1502375"/>
            <a:ext cx="12015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525" rIns="0" bIns="0" anchor="t" anchorCtr="0">
            <a:noAutofit/>
          </a:bodyPr>
          <a:lstStyle/>
          <a:p>
            <a:pPr marL="1270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Confidence</a:t>
            </a:r>
            <a:endParaRPr b="1">
              <a:solidFill>
                <a:srgbClr val="000000"/>
              </a:solidFill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1270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Уверенность </a:t>
            </a:r>
            <a:endParaRPr>
              <a:solidFill>
                <a:srgbClr val="31333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836" name="Google Shape;836;p76"/>
          <p:cNvSpPr/>
          <p:nvPr/>
        </p:nvSpPr>
        <p:spPr>
          <a:xfrm rot="2700000">
            <a:off x="4570527" y="1693948"/>
            <a:ext cx="114127" cy="47942"/>
          </a:xfrm>
          <a:prstGeom prst="rect">
            <a:avLst/>
          </a:prstGeom>
          <a:solidFill>
            <a:srgbClr val="6D31D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837" name="Google Shape;837;p76"/>
          <p:cNvSpPr/>
          <p:nvPr/>
        </p:nvSpPr>
        <p:spPr>
          <a:xfrm rot="-2693622">
            <a:off x="4570497" y="1693955"/>
            <a:ext cx="114339" cy="47942"/>
          </a:xfrm>
          <a:prstGeom prst="rect">
            <a:avLst/>
          </a:prstGeom>
          <a:solidFill>
            <a:srgbClr val="6D31D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838" name="Google Shape;838;p76"/>
          <p:cNvSpPr/>
          <p:nvPr/>
        </p:nvSpPr>
        <p:spPr>
          <a:xfrm>
            <a:off x="3685799" y="2045175"/>
            <a:ext cx="2248800" cy="48000"/>
          </a:xfrm>
          <a:prstGeom prst="rect">
            <a:avLst/>
          </a:prstGeom>
          <a:solidFill>
            <a:srgbClr val="6D31D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839" name="Google Shape;839;p76"/>
          <p:cNvSpPr txBox="1"/>
          <p:nvPr/>
        </p:nvSpPr>
        <p:spPr>
          <a:xfrm>
            <a:off x="3601250" y="2162250"/>
            <a:ext cx="2248800" cy="48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b="1">
                <a:solidFill>
                  <a:srgbClr val="00000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Easy</a:t>
            </a:r>
            <a:endParaRPr b="1">
              <a:solidFill>
                <a:srgbClr val="000000"/>
              </a:solidFill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>
                <a:solidFill>
                  <a:srgbClr val="00000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Легкость реализации</a:t>
            </a:r>
            <a:endParaRPr>
              <a:solidFill>
                <a:srgbClr val="000000"/>
              </a:solidFill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840" name="Google Shape;840;p76"/>
          <p:cNvSpPr txBox="1"/>
          <p:nvPr/>
        </p:nvSpPr>
        <p:spPr>
          <a:xfrm>
            <a:off x="662425" y="2816750"/>
            <a:ext cx="7546800" cy="7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69900" lvl="0" indent="44450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Изначально использовался для приоритизации гипотез роста, то есть приоритезации </a:t>
            </a:r>
            <a:r>
              <a:rPr lang="en" b="1">
                <a:solidFill>
                  <a:srgbClr val="00000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внутри одной ключевой метрики</a:t>
            </a:r>
            <a:endParaRPr b="1">
              <a:solidFill>
                <a:srgbClr val="595959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p77"/>
          <p:cNvSpPr/>
          <p:nvPr/>
        </p:nvSpPr>
        <p:spPr>
          <a:xfrm>
            <a:off x="476250" y="335215"/>
            <a:ext cx="162086" cy="155852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846" name="Google Shape;846;p77"/>
          <p:cNvSpPr/>
          <p:nvPr/>
        </p:nvSpPr>
        <p:spPr>
          <a:xfrm>
            <a:off x="614362" y="380807"/>
            <a:ext cx="124238" cy="119459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2"/>
                </a:lnTo>
                <a:lnTo>
                  <a:pt x="146592" y="21690"/>
                </a:lnTo>
                <a:lnTo>
                  <a:pt x="0" y="168282"/>
                </a:lnTo>
                <a:lnTo>
                  <a:pt x="104708" y="272991"/>
                </a:lnTo>
                <a:lnTo>
                  <a:pt x="251301" y="126399"/>
                </a:lnTo>
                <a:lnTo>
                  <a:pt x="267563" y="101904"/>
                </a:lnTo>
                <a:lnTo>
                  <a:pt x="272983" y="74044"/>
                </a:lnTo>
                <a:lnTo>
                  <a:pt x="267563" y="46185"/>
                </a:lnTo>
                <a:lnTo>
                  <a:pt x="251301" y="21690"/>
                </a:lnTo>
                <a:lnTo>
                  <a:pt x="226809" y="5422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847" name="Google Shape;847;p77"/>
          <p:cNvSpPr/>
          <p:nvPr/>
        </p:nvSpPr>
        <p:spPr>
          <a:xfrm>
            <a:off x="571500" y="338137"/>
            <a:ext cx="121060" cy="116403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848" name="Google Shape;848;p77"/>
          <p:cNvSpPr/>
          <p:nvPr/>
        </p:nvSpPr>
        <p:spPr>
          <a:xfrm>
            <a:off x="571500" y="326031"/>
            <a:ext cx="181156" cy="174188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849" name="Google Shape;849;p77"/>
          <p:cNvSpPr txBox="1">
            <a:spLocks noGrp="1"/>
          </p:cNvSpPr>
          <p:nvPr>
            <p:ph type="title"/>
          </p:nvPr>
        </p:nvSpPr>
        <p:spPr>
          <a:xfrm>
            <a:off x="450955" y="981703"/>
            <a:ext cx="7620000" cy="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noAutofit/>
          </a:bodyPr>
          <a:lstStyle/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3000" b="1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Приоритезация по ROI</a:t>
            </a:r>
            <a:endParaRPr sz="3000" b="1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850" name="Google Shape;850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54250" y="326012"/>
            <a:ext cx="960445" cy="174626"/>
          </a:xfrm>
          <a:prstGeom prst="rect">
            <a:avLst/>
          </a:prstGeom>
          <a:noFill/>
          <a:ln>
            <a:noFill/>
          </a:ln>
        </p:spPr>
      </p:pic>
      <p:sp>
        <p:nvSpPr>
          <p:cNvPr id="851" name="Google Shape;851;p77"/>
          <p:cNvSpPr txBox="1"/>
          <p:nvPr/>
        </p:nvSpPr>
        <p:spPr>
          <a:xfrm>
            <a:off x="863227" y="264182"/>
            <a:ext cx="5404800" cy="2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075" tIns="41075" rIns="41075" bIns="41075" anchor="t" anchorCtr="0">
            <a:noAutofit/>
          </a:bodyPr>
          <a:lstStyle/>
          <a:p>
            <a:pPr marL="0" marR="787400" lvl="0" indent="0" algn="l" rtl="0">
              <a:lnSpc>
                <a:spcPct val="1012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>
                <a:latin typeface="IBM Plex Sans"/>
                <a:ea typeface="IBM Plex Sans"/>
                <a:cs typeface="IBM Plex Sans"/>
                <a:sym typeface="IBM Plex Sans"/>
              </a:rPr>
              <a:t>Основы управления продуктом</a:t>
            </a:r>
            <a:endParaRPr sz="13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787400" lvl="0" indent="0" algn="l" rtl="0">
              <a:lnSpc>
                <a:spcPct val="1012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852" name="Google Shape;852;p77"/>
          <p:cNvSpPr txBox="1"/>
          <p:nvPr/>
        </p:nvSpPr>
        <p:spPr>
          <a:xfrm>
            <a:off x="614350" y="4049925"/>
            <a:ext cx="7546800" cy="7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1635"/>
              </a:spcBef>
              <a:spcAft>
                <a:spcPts val="0"/>
              </a:spcAft>
              <a:buClr>
                <a:srgbClr val="FC2C38"/>
              </a:buClr>
              <a:buSzPts val="1500"/>
              <a:buFont typeface="IBM Plex Sans"/>
              <a:buChar char="●"/>
            </a:pPr>
            <a:r>
              <a:rPr lang="en" sz="1500">
                <a:solidFill>
                  <a:srgbClr val="858793"/>
                </a:solidFill>
                <a:latin typeface="IBM Plex Sans"/>
                <a:ea typeface="IBM Plex Sans"/>
                <a:cs typeface="IBM Plex Sans"/>
                <a:sym typeface="IBM Plex Sans"/>
              </a:rPr>
              <a:t>Можно привязать все инициативы к доходности бизнеса</a:t>
            </a:r>
            <a:endParaRPr sz="1500">
              <a:solidFill>
                <a:srgbClr val="858793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rgbClr val="FC2C38"/>
              </a:buClr>
              <a:buSzPts val="1500"/>
              <a:buFont typeface="IBM Plex Sans"/>
              <a:buChar char="●"/>
            </a:pPr>
            <a:r>
              <a:rPr lang="en" sz="1500">
                <a:solidFill>
                  <a:srgbClr val="858793"/>
                </a:solidFill>
                <a:latin typeface="IBM Plex Sans"/>
                <a:ea typeface="IBM Plex Sans"/>
                <a:cs typeface="IBM Plex Sans"/>
                <a:sym typeface="IBM Plex Sans"/>
              </a:rPr>
              <a:t>Но сложно оценивать маленькие фичи или поддержание базового качества</a:t>
            </a:r>
            <a:endParaRPr sz="1500">
              <a:solidFill>
                <a:srgbClr val="858793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853" name="Google Shape;853;p77"/>
          <p:cNvSpPr txBox="1"/>
          <p:nvPr/>
        </p:nvSpPr>
        <p:spPr>
          <a:xfrm>
            <a:off x="1861428" y="2108925"/>
            <a:ext cx="1098000" cy="2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525" rIns="0" bIns="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313331"/>
                </a:solidFill>
                <a:latin typeface="IBM Plex Sans"/>
                <a:ea typeface="IBM Plex Sans"/>
                <a:cs typeface="IBM Plex Sans"/>
                <a:sym typeface="IBM Plex Sans"/>
              </a:rPr>
              <a:t>ROI</a:t>
            </a:r>
            <a:endParaRPr sz="1400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854" name="Google Shape;854;p77"/>
          <p:cNvSpPr txBox="1"/>
          <p:nvPr/>
        </p:nvSpPr>
        <p:spPr>
          <a:xfrm>
            <a:off x="3448841" y="1654775"/>
            <a:ext cx="8127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525" rIns="0" bIns="0" anchor="t" anchorCtr="0">
            <a:noAutofit/>
          </a:bodyPr>
          <a:lstStyle/>
          <a:p>
            <a:pPr marL="1270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Доход от фичи</a:t>
            </a:r>
            <a:r>
              <a:rPr lang="en">
                <a:solidFill>
                  <a:srgbClr val="00000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endParaRPr>
              <a:solidFill>
                <a:srgbClr val="31333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855" name="Google Shape;855;p77"/>
          <p:cNvSpPr/>
          <p:nvPr/>
        </p:nvSpPr>
        <p:spPr>
          <a:xfrm>
            <a:off x="3113844" y="2159475"/>
            <a:ext cx="114300" cy="48000"/>
          </a:xfrm>
          <a:prstGeom prst="rect">
            <a:avLst/>
          </a:prstGeom>
          <a:solidFill>
            <a:srgbClr val="6D31D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856" name="Google Shape;856;p77"/>
          <p:cNvSpPr/>
          <p:nvPr/>
        </p:nvSpPr>
        <p:spPr>
          <a:xfrm>
            <a:off x="3113844" y="2235675"/>
            <a:ext cx="114300" cy="48000"/>
          </a:xfrm>
          <a:prstGeom prst="rect">
            <a:avLst/>
          </a:prstGeom>
          <a:solidFill>
            <a:srgbClr val="6D31D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857" name="Google Shape;857;p77"/>
          <p:cNvSpPr txBox="1"/>
          <p:nvPr/>
        </p:nvSpPr>
        <p:spPr>
          <a:xfrm>
            <a:off x="4688976" y="1654775"/>
            <a:ext cx="12015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525" rIns="0" bIns="0" anchor="t" anchorCtr="0">
            <a:noAutofit/>
          </a:bodyPr>
          <a:lstStyle/>
          <a:p>
            <a:pPr marL="1270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Расход на создание</a:t>
            </a:r>
            <a:endParaRPr>
              <a:solidFill>
                <a:srgbClr val="31333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858" name="Google Shape;858;p77"/>
          <p:cNvSpPr/>
          <p:nvPr/>
        </p:nvSpPr>
        <p:spPr>
          <a:xfrm>
            <a:off x="3533399" y="2197575"/>
            <a:ext cx="2248800" cy="48000"/>
          </a:xfrm>
          <a:prstGeom prst="rect">
            <a:avLst/>
          </a:prstGeom>
          <a:solidFill>
            <a:srgbClr val="6D31D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859" name="Google Shape;859;p77"/>
          <p:cNvSpPr txBox="1"/>
          <p:nvPr/>
        </p:nvSpPr>
        <p:spPr>
          <a:xfrm>
            <a:off x="662425" y="2816750"/>
            <a:ext cx="7546800" cy="7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69900" lvl="0" indent="44450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Для расчета ROI обычно выбирают долгосрочный период доходов: квартал или год, реже — суммарный доход от внедрения (для активностей с конечными сроками)</a:t>
            </a:r>
            <a:endParaRPr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В работу беруться только задачи </a:t>
            </a:r>
            <a:r>
              <a:rPr lang="en" b="1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с </a:t>
            </a:r>
            <a:r>
              <a:rPr lang="en" b="1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ROI &gt; 0</a:t>
            </a:r>
            <a:r>
              <a:rPr lang="en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endParaRPr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860" name="Google Shape;860;p77"/>
          <p:cNvSpPr/>
          <p:nvPr/>
        </p:nvSpPr>
        <p:spPr>
          <a:xfrm>
            <a:off x="4485444" y="1930875"/>
            <a:ext cx="114300" cy="48000"/>
          </a:xfrm>
          <a:prstGeom prst="rect">
            <a:avLst/>
          </a:prstGeom>
          <a:solidFill>
            <a:srgbClr val="6D31D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861" name="Google Shape;861;p77"/>
          <p:cNvSpPr txBox="1"/>
          <p:nvPr/>
        </p:nvSpPr>
        <p:spPr>
          <a:xfrm>
            <a:off x="3941851" y="2391813"/>
            <a:ext cx="12015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525" rIns="0" bIns="0" anchor="t" anchorCtr="0">
            <a:noAutofit/>
          </a:bodyPr>
          <a:lstStyle/>
          <a:p>
            <a:pPr marL="1270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Расход на создание</a:t>
            </a:r>
            <a:endParaRPr>
              <a:solidFill>
                <a:srgbClr val="31333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862" name="Google Shape;862;p77"/>
          <p:cNvSpPr/>
          <p:nvPr/>
        </p:nvSpPr>
        <p:spPr>
          <a:xfrm rot="2700000">
            <a:off x="5902402" y="2224748"/>
            <a:ext cx="114127" cy="47942"/>
          </a:xfrm>
          <a:prstGeom prst="rect">
            <a:avLst/>
          </a:prstGeom>
          <a:solidFill>
            <a:srgbClr val="6D31D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863" name="Google Shape;863;p77"/>
          <p:cNvSpPr/>
          <p:nvPr/>
        </p:nvSpPr>
        <p:spPr>
          <a:xfrm rot="-2693622">
            <a:off x="5902372" y="2224755"/>
            <a:ext cx="114339" cy="47942"/>
          </a:xfrm>
          <a:prstGeom prst="rect">
            <a:avLst/>
          </a:prstGeom>
          <a:solidFill>
            <a:srgbClr val="6D31D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864" name="Google Shape;864;p77"/>
          <p:cNvSpPr txBox="1"/>
          <p:nvPr/>
        </p:nvSpPr>
        <p:spPr>
          <a:xfrm>
            <a:off x="6136900" y="2143650"/>
            <a:ext cx="6423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525" rIns="0" bIns="0" anchor="t" anchorCtr="0">
            <a:noAutofit/>
          </a:bodyPr>
          <a:lstStyle/>
          <a:p>
            <a:pPr marL="1270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100%</a:t>
            </a:r>
            <a:endParaRPr>
              <a:solidFill>
                <a:srgbClr val="31333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78"/>
          <p:cNvSpPr/>
          <p:nvPr/>
        </p:nvSpPr>
        <p:spPr>
          <a:xfrm>
            <a:off x="476250" y="335215"/>
            <a:ext cx="162086" cy="155852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870" name="Google Shape;870;p78"/>
          <p:cNvSpPr/>
          <p:nvPr/>
        </p:nvSpPr>
        <p:spPr>
          <a:xfrm>
            <a:off x="614362" y="380807"/>
            <a:ext cx="124238" cy="119459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2"/>
                </a:lnTo>
                <a:lnTo>
                  <a:pt x="146592" y="21690"/>
                </a:lnTo>
                <a:lnTo>
                  <a:pt x="0" y="168282"/>
                </a:lnTo>
                <a:lnTo>
                  <a:pt x="104708" y="272991"/>
                </a:lnTo>
                <a:lnTo>
                  <a:pt x="251301" y="126399"/>
                </a:lnTo>
                <a:lnTo>
                  <a:pt x="267563" y="101904"/>
                </a:lnTo>
                <a:lnTo>
                  <a:pt x="272983" y="74044"/>
                </a:lnTo>
                <a:lnTo>
                  <a:pt x="267563" y="46185"/>
                </a:lnTo>
                <a:lnTo>
                  <a:pt x="251301" y="21690"/>
                </a:lnTo>
                <a:lnTo>
                  <a:pt x="226809" y="5422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871" name="Google Shape;871;p78"/>
          <p:cNvSpPr/>
          <p:nvPr/>
        </p:nvSpPr>
        <p:spPr>
          <a:xfrm>
            <a:off x="571500" y="338137"/>
            <a:ext cx="121060" cy="116403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872" name="Google Shape;872;p78"/>
          <p:cNvSpPr/>
          <p:nvPr/>
        </p:nvSpPr>
        <p:spPr>
          <a:xfrm>
            <a:off x="571500" y="326031"/>
            <a:ext cx="181156" cy="174188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873" name="Google Shape;873;p78"/>
          <p:cNvSpPr txBox="1">
            <a:spLocks noGrp="1"/>
          </p:cNvSpPr>
          <p:nvPr>
            <p:ph type="title"/>
          </p:nvPr>
        </p:nvSpPr>
        <p:spPr>
          <a:xfrm>
            <a:off x="450955" y="981703"/>
            <a:ext cx="7620000" cy="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noAutofit/>
          </a:bodyPr>
          <a:lstStyle/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3000" b="1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Value VS Cost</a:t>
            </a:r>
            <a:endParaRPr sz="1800" u="sng">
              <a:solidFill>
                <a:schemeClr val="hlink"/>
              </a:solidFill>
            </a:endParaRPr>
          </a:p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3000" b="1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874" name="Google Shape;874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54250" y="326012"/>
            <a:ext cx="960445" cy="174626"/>
          </a:xfrm>
          <a:prstGeom prst="rect">
            <a:avLst/>
          </a:prstGeom>
          <a:noFill/>
          <a:ln>
            <a:noFill/>
          </a:ln>
        </p:spPr>
      </p:pic>
      <p:sp>
        <p:nvSpPr>
          <p:cNvPr id="875" name="Google Shape;875;p78"/>
          <p:cNvSpPr txBox="1"/>
          <p:nvPr/>
        </p:nvSpPr>
        <p:spPr>
          <a:xfrm>
            <a:off x="863227" y="264182"/>
            <a:ext cx="5404800" cy="2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075" tIns="41075" rIns="41075" bIns="41075" anchor="t" anchorCtr="0">
            <a:noAutofit/>
          </a:bodyPr>
          <a:lstStyle/>
          <a:p>
            <a:pPr marL="0" marR="787400" lvl="0" indent="0" algn="l" rtl="0">
              <a:lnSpc>
                <a:spcPct val="1012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>
                <a:latin typeface="IBM Plex Sans"/>
                <a:ea typeface="IBM Plex Sans"/>
                <a:cs typeface="IBM Plex Sans"/>
                <a:sym typeface="IBM Plex Sans"/>
              </a:rPr>
              <a:t>Основы управления продуктом</a:t>
            </a:r>
            <a:endParaRPr sz="13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787400" lvl="0" indent="0" algn="l" rtl="0">
              <a:lnSpc>
                <a:spcPct val="1012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876" name="Google Shape;876;p78"/>
          <p:cNvSpPr txBox="1"/>
          <p:nvPr/>
        </p:nvSpPr>
        <p:spPr>
          <a:xfrm>
            <a:off x="450950" y="1733350"/>
            <a:ext cx="3766800" cy="18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69900" lvl="0" indent="44450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Или Bang For The Buck Prioritization</a:t>
            </a:r>
            <a:endParaRPr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Аналогичен расчету ROI, но позволяет визуализировать приоритеты и не требует точного расчета</a:t>
            </a:r>
            <a:endParaRPr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Шкала Value может быть не только привязана к доходам, возможны вариации с другими метриками продукта</a:t>
            </a:r>
            <a:endParaRPr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877" name="Google Shape;877;p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99100" y="1113875"/>
            <a:ext cx="4809851" cy="3693025"/>
          </a:xfrm>
          <a:prstGeom prst="rect">
            <a:avLst/>
          </a:prstGeom>
          <a:noFill/>
          <a:ln>
            <a:noFill/>
          </a:ln>
        </p:spPr>
      </p:pic>
      <p:sp>
        <p:nvSpPr>
          <p:cNvPr id="878" name="Google Shape;878;p78"/>
          <p:cNvSpPr txBox="1"/>
          <p:nvPr/>
        </p:nvSpPr>
        <p:spPr>
          <a:xfrm>
            <a:off x="284000" y="4165275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23850" algn="l" rtl="0">
              <a:spcBef>
                <a:spcPts val="1635"/>
              </a:spcBef>
              <a:spcAft>
                <a:spcPts val="0"/>
              </a:spcAft>
              <a:buClr>
                <a:srgbClr val="FC2C38"/>
              </a:buClr>
              <a:buSzPts val="1500"/>
              <a:buFont typeface="IBM Plex Sans"/>
              <a:buChar char="●"/>
            </a:pPr>
            <a:r>
              <a:rPr lang="en" sz="1500">
                <a:solidFill>
                  <a:srgbClr val="858793"/>
                </a:solidFill>
                <a:latin typeface="IBM Plex Sans"/>
                <a:ea typeface="IBM Plex Sans"/>
                <a:cs typeface="IBM Plex Sans"/>
                <a:sym typeface="IBM Plex Sans"/>
              </a:rPr>
              <a:t>Акцент на скорости доставки ценности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p79"/>
          <p:cNvSpPr/>
          <p:nvPr/>
        </p:nvSpPr>
        <p:spPr>
          <a:xfrm>
            <a:off x="476250" y="335215"/>
            <a:ext cx="162086" cy="155852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884" name="Google Shape;884;p79"/>
          <p:cNvSpPr/>
          <p:nvPr/>
        </p:nvSpPr>
        <p:spPr>
          <a:xfrm>
            <a:off x="614362" y="380807"/>
            <a:ext cx="124238" cy="119459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2"/>
                </a:lnTo>
                <a:lnTo>
                  <a:pt x="146592" y="21690"/>
                </a:lnTo>
                <a:lnTo>
                  <a:pt x="0" y="168282"/>
                </a:lnTo>
                <a:lnTo>
                  <a:pt x="104708" y="272991"/>
                </a:lnTo>
                <a:lnTo>
                  <a:pt x="251301" y="126399"/>
                </a:lnTo>
                <a:lnTo>
                  <a:pt x="267563" y="101904"/>
                </a:lnTo>
                <a:lnTo>
                  <a:pt x="272983" y="74044"/>
                </a:lnTo>
                <a:lnTo>
                  <a:pt x="267563" y="46185"/>
                </a:lnTo>
                <a:lnTo>
                  <a:pt x="251301" y="21690"/>
                </a:lnTo>
                <a:lnTo>
                  <a:pt x="226809" y="5422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885" name="Google Shape;885;p79"/>
          <p:cNvSpPr/>
          <p:nvPr/>
        </p:nvSpPr>
        <p:spPr>
          <a:xfrm>
            <a:off x="571500" y="338137"/>
            <a:ext cx="121060" cy="116403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886" name="Google Shape;886;p79"/>
          <p:cNvSpPr/>
          <p:nvPr/>
        </p:nvSpPr>
        <p:spPr>
          <a:xfrm>
            <a:off x="571500" y="326031"/>
            <a:ext cx="181156" cy="174188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887" name="Google Shape;887;p79"/>
          <p:cNvSpPr txBox="1">
            <a:spLocks noGrp="1"/>
          </p:cNvSpPr>
          <p:nvPr>
            <p:ph type="title"/>
          </p:nvPr>
        </p:nvSpPr>
        <p:spPr>
          <a:xfrm>
            <a:off x="450955" y="981703"/>
            <a:ext cx="7620000" cy="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noAutofit/>
          </a:bodyPr>
          <a:lstStyle/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3000" b="1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Value VS Risk</a:t>
            </a:r>
            <a:endParaRPr sz="1800" u="sng">
              <a:solidFill>
                <a:schemeClr val="hlink"/>
              </a:solidFill>
            </a:endParaRPr>
          </a:p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3000" b="1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888" name="Google Shape;888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54250" y="326012"/>
            <a:ext cx="960445" cy="174626"/>
          </a:xfrm>
          <a:prstGeom prst="rect">
            <a:avLst/>
          </a:prstGeom>
          <a:noFill/>
          <a:ln>
            <a:noFill/>
          </a:ln>
        </p:spPr>
      </p:pic>
      <p:sp>
        <p:nvSpPr>
          <p:cNvPr id="889" name="Google Shape;889;p79"/>
          <p:cNvSpPr txBox="1"/>
          <p:nvPr/>
        </p:nvSpPr>
        <p:spPr>
          <a:xfrm>
            <a:off x="863227" y="264182"/>
            <a:ext cx="5404800" cy="2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075" tIns="41075" rIns="41075" bIns="41075" anchor="t" anchorCtr="0">
            <a:noAutofit/>
          </a:bodyPr>
          <a:lstStyle/>
          <a:p>
            <a:pPr marL="0" marR="787400" lvl="0" indent="0" algn="l" rtl="0">
              <a:lnSpc>
                <a:spcPct val="1012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>
                <a:latin typeface="IBM Plex Sans"/>
                <a:ea typeface="IBM Plex Sans"/>
                <a:cs typeface="IBM Plex Sans"/>
                <a:sym typeface="IBM Plex Sans"/>
              </a:rPr>
              <a:t>Основы управления продуктом</a:t>
            </a:r>
            <a:endParaRPr sz="13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787400" lvl="0" indent="0" algn="l" rtl="0">
              <a:lnSpc>
                <a:spcPct val="1012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890" name="Google Shape;890;p79"/>
          <p:cNvSpPr txBox="1"/>
          <p:nvPr/>
        </p:nvSpPr>
        <p:spPr>
          <a:xfrm>
            <a:off x="450950" y="1733350"/>
            <a:ext cx="3766800" cy="18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891" name="Google Shape;891;p79"/>
          <p:cNvSpPr txBox="1"/>
          <p:nvPr/>
        </p:nvSpPr>
        <p:spPr>
          <a:xfrm>
            <a:off x="284000" y="4165275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23850" algn="l" rtl="0">
              <a:spcBef>
                <a:spcPts val="1635"/>
              </a:spcBef>
              <a:spcAft>
                <a:spcPts val="0"/>
              </a:spcAft>
              <a:buClr>
                <a:srgbClr val="FC2C38"/>
              </a:buClr>
              <a:buSzPts val="1500"/>
              <a:buFont typeface="IBM Plex Sans"/>
              <a:buChar char="●"/>
            </a:pPr>
            <a:r>
              <a:rPr lang="en" sz="1500">
                <a:solidFill>
                  <a:srgbClr val="858793"/>
                </a:solidFill>
                <a:latin typeface="IBM Plex Sans"/>
                <a:ea typeface="IBM Plex Sans"/>
                <a:cs typeface="IBM Plex Sans"/>
                <a:sym typeface="IBM Plex Sans"/>
              </a:rPr>
              <a:t>Акцент на быстром росте и “захвате рынка”</a:t>
            </a:r>
            <a:endParaRPr/>
          </a:p>
        </p:txBody>
      </p:sp>
      <p:pic>
        <p:nvPicPr>
          <p:cNvPr id="892" name="Google Shape;892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17750" y="1733353"/>
            <a:ext cx="4621450" cy="2727334"/>
          </a:xfrm>
          <a:prstGeom prst="rect">
            <a:avLst/>
          </a:prstGeom>
          <a:noFill/>
          <a:ln>
            <a:noFill/>
          </a:ln>
        </p:spPr>
      </p:pic>
      <p:sp>
        <p:nvSpPr>
          <p:cNvPr id="893" name="Google Shape;893;p79"/>
          <p:cNvSpPr txBox="1"/>
          <p:nvPr/>
        </p:nvSpPr>
        <p:spPr>
          <a:xfrm>
            <a:off x="512600" y="1432325"/>
            <a:ext cx="4017900" cy="18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69900" lvl="0" indent="44450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Учитываются риски:</a:t>
            </a:r>
            <a:endParaRPr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Планирования</a:t>
            </a:r>
            <a:endParaRPr b="1"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Мы не сможем выполнить задачу за ожидаемое время или определенными ресурсами</a:t>
            </a:r>
            <a:endParaRPr b="1"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Стоимости</a:t>
            </a:r>
            <a:endParaRPr b="1"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Запуск может стоить дороже</a:t>
            </a:r>
            <a:endParaRPr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Функциональные</a:t>
            </a:r>
            <a:endParaRPr b="1"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Это невозможно сделать</a:t>
            </a:r>
            <a:endParaRPr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p80"/>
          <p:cNvSpPr/>
          <p:nvPr/>
        </p:nvSpPr>
        <p:spPr>
          <a:xfrm>
            <a:off x="476250" y="335215"/>
            <a:ext cx="162086" cy="155852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899" name="Google Shape;899;p80"/>
          <p:cNvSpPr/>
          <p:nvPr/>
        </p:nvSpPr>
        <p:spPr>
          <a:xfrm>
            <a:off x="614362" y="380807"/>
            <a:ext cx="124238" cy="119459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2"/>
                </a:lnTo>
                <a:lnTo>
                  <a:pt x="146592" y="21690"/>
                </a:lnTo>
                <a:lnTo>
                  <a:pt x="0" y="168282"/>
                </a:lnTo>
                <a:lnTo>
                  <a:pt x="104708" y="272991"/>
                </a:lnTo>
                <a:lnTo>
                  <a:pt x="251301" y="126399"/>
                </a:lnTo>
                <a:lnTo>
                  <a:pt x="267563" y="101904"/>
                </a:lnTo>
                <a:lnTo>
                  <a:pt x="272983" y="74044"/>
                </a:lnTo>
                <a:lnTo>
                  <a:pt x="267563" y="46185"/>
                </a:lnTo>
                <a:lnTo>
                  <a:pt x="251301" y="21690"/>
                </a:lnTo>
                <a:lnTo>
                  <a:pt x="226809" y="5422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900" name="Google Shape;900;p80"/>
          <p:cNvSpPr/>
          <p:nvPr/>
        </p:nvSpPr>
        <p:spPr>
          <a:xfrm>
            <a:off x="571500" y="338137"/>
            <a:ext cx="121060" cy="116403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901" name="Google Shape;901;p80"/>
          <p:cNvSpPr/>
          <p:nvPr/>
        </p:nvSpPr>
        <p:spPr>
          <a:xfrm>
            <a:off x="571500" y="326031"/>
            <a:ext cx="181156" cy="174188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902" name="Google Shape;902;p80"/>
          <p:cNvSpPr txBox="1">
            <a:spLocks noGrp="1"/>
          </p:cNvSpPr>
          <p:nvPr>
            <p:ph type="title"/>
          </p:nvPr>
        </p:nvSpPr>
        <p:spPr>
          <a:xfrm>
            <a:off x="450955" y="981703"/>
            <a:ext cx="7620000" cy="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noAutofit/>
          </a:bodyPr>
          <a:lstStyle/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3000" b="1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Еще варианты</a:t>
            </a:r>
            <a:endParaRPr sz="3000" b="1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903" name="Google Shape;903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54250" y="326012"/>
            <a:ext cx="960445" cy="174626"/>
          </a:xfrm>
          <a:prstGeom prst="rect">
            <a:avLst/>
          </a:prstGeom>
          <a:noFill/>
          <a:ln>
            <a:noFill/>
          </a:ln>
        </p:spPr>
      </p:pic>
      <p:sp>
        <p:nvSpPr>
          <p:cNvPr id="904" name="Google Shape;904;p80"/>
          <p:cNvSpPr txBox="1"/>
          <p:nvPr/>
        </p:nvSpPr>
        <p:spPr>
          <a:xfrm>
            <a:off x="863227" y="264182"/>
            <a:ext cx="5404800" cy="2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075" tIns="41075" rIns="41075" bIns="41075" anchor="t" anchorCtr="0">
            <a:noAutofit/>
          </a:bodyPr>
          <a:lstStyle/>
          <a:p>
            <a:pPr marL="0" marR="787400" lvl="0" indent="0" algn="l" rtl="0">
              <a:lnSpc>
                <a:spcPct val="1012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>
                <a:latin typeface="IBM Plex Sans"/>
                <a:ea typeface="IBM Plex Sans"/>
                <a:cs typeface="IBM Plex Sans"/>
                <a:sym typeface="IBM Plex Sans"/>
              </a:rPr>
              <a:t>Основы управления продуктом</a:t>
            </a:r>
            <a:endParaRPr sz="13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787400" lvl="0" indent="0" algn="l" rtl="0">
              <a:lnSpc>
                <a:spcPct val="1012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905" name="Google Shape;905;p80"/>
          <p:cNvSpPr txBox="1"/>
          <p:nvPr/>
        </p:nvSpPr>
        <p:spPr>
          <a:xfrm>
            <a:off x="638325" y="1767075"/>
            <a:ext cx="5914800" cy="28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l" rtl="0">
              <a:lnSpc>
                <a:spcPct val="125454"/>
              </a:lnSpc>
              <a:spcBef>
                <a:spcPts val="0"/>
              </a:spcBef>
              <a:spcAft>
                <a:spcPts val="0"/>
              </a:spcAft>
              <a:buClr>
                <a:srgbClr val="FB2C38"/>
              </a:buClr>
              <a:buSzPts val="1800"/>
              <a:buFont typeface="IBM Plex Sans"/>
              <a:buChar char="●"/>
            </a:pPr>
            <a:r>
              <a:rPr lang="en" sz="1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Метод </a:t>
            </a:r>
            <a:r>
              <a:rPr lang="en" sz="1800" u="sng">
                <a:solidFill>
                  <a:schemeClr val="hlink"/>
                </a:solidFill>
                <a:latin typeface="IBM Plex Sans"/>
                <a:ea typeface="IBM Plex Sans"/>
                <a:cs typeface="IBM Plex Sans"/>
                <a:sym typeface="IBM Plex Sans"/>
                <a:hlinkClick r:id="rId4"/>
              </a:rPr>
              <a:t>Weighted Scoring</a:t>
            </a:r>
            <a:endParaRPr sz="1800" u="sng">
              <a:solidFill>
                <a:schemeClr val="hlink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42900" algn="l" rtl="0">
              <a:lnSpc>
                <a:spcPct val="125454"/>
              </a:lnSpc>
              <a:spcBef>
                <a:spcPts val="0"/>
              </a:spcBef>
              <a:spcAft>
                <a:spcPts val="0"/>
              </a:spcAft>
              <a:buClr>
                <a:srgbClr val="FB2C38"/>
              </a:buClr>
              <a:buSzPts val="1800"/>
              <a:buFont typeface="IBM Plex Sans"/>
              <a:buChar char="●"/>
            </a:pPr>
            <a:r>
              <a:rPr lang="en" sz="1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Метод </a:t>
            </a:r>
            <a:r>
              <a:rPr lang="en" sz="1800" u="sng">
                <a:solidFill>
                  <a:schemeClr val="hlink"/>
                </a:solidFill>
                <a:latin typeface="IBM Plex Sans"/>
                <a:ea typeface="IBM Plex Sans"/>
                <a:cs typeface="IBM Plex Sans"/>
                <a:sym typeface="IBM Plex Sans"/>
                <a:hlinkClick r:id="rId5"/>
              </a:rPr>
              <a:t>Value vs Cost</a:t>
            </a:r>
            <a:endParaRPr sz="1800" u="sng">
              <a:solidFill>
                <a:schemeClr val="hlink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42900" algn="l" rtl="0">
              <a:lnSpc>
                <a:spcPct val="125454"/>
              </a:lnSpc>
              <a:spcBef>
                <a:spcPts val="0"/>
              </a:spcBef>
              <a:spcAft>
                <a:spcPts val="0"/>
              </a:spcAft>
              <a:buClr>
                <a:srgbClr val="FB2C38"/>
              </a:buClr>
              <a:buSzPts val="1800"/>
              <a:buFont typeface="IBM Plex Sans"/>
              <a:buChar char="●"/>
            </a:pPr>
            <a:r>
              <a:rPr lang="en" sz="1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Популярная </a:t>
            </a:r>
            <a:r>
              <a:rPr lang="en" sz="1800" u="sng">
                <a:solidFill>
                  <a:schemeClr val="hlink"/>
                </a:solidFill>
                <a:latin typeface="IBM Plex Sans"/>
                <a:ea typeface="IBM Plex Sans"/>
                <a:cs typeface="IBM Plex Sans"/>
                <a:sym typeface="IBM Plex Sans"/>
                <a:hlinkClick r:id="rId6"/>
              </a:rPr>
              <a:t>модель Kano</a:t>
            </a:r>
            <a:endParaRPr sz="1800" u="sng">
              <a:solidFill>
                <a:schemeClr val="hlink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42900" algn="l" rtl="0">
              <a:lnSpc>
                <a:spcPct val="125454"/>
              </a:lnSpc>
              <a:spcBef>
                <a:spcPts val="0"/>
              </a:spcBef>
              <a:spcAft>
                <a:spcPts val="0"/>
              </a:spcAft>
              <a:buClr>
                <a:srgbClr val="FB2C38"/>
              </a:buClr>
              <a:buSzPts val="1800"/>
              <a:buFont typeface="IBM Plex Sans"/>
              <a:buChar char="●"/>
            </a:pPr>
            <a:r>
              <a:rPr lang="en" sz="1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Метод приоритизации </a:t>
            </a:r>
            <a:r>
              <a:rPr lang="en" sz="1800" u="sng">
                <a:solidFill>
                  <a:schemeClr val="hlink"/>
                </a:solidFill>
                <a:latin typeface="IBM Plex Sans"/>
                <a:ea typeface="IBM Plex Sans"/>
                <a:cs typeface="IBM Plex Sans"/>
                <a:sym typeface="IBM Plex Sans"/>
                <a:hlinkClick r:id="rId7"/>
              </a:rPr>
              <a:t>MoSCoW</a:t>
            </a:r>
            <a:endParaRPr sz="1800" u="sng">
              <a:solidFill>
                <a:schemeClr val="hlink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42900" algn="l" rtl="0">
              <a:lnSpc>
                <a:spcPct val="125454"/>
              </a:lnSpc>
              <a:spcBef>
                <a:spcPts val="0"/>
              </a:spcBef>
              <a:spcAft>
                <a:spcPts val="0"/>
              </a:spcAft>
              <a:buClr>
                <a:srgbClr val="FB2C38"/>
              </a:buClr>
              <a:buSzPts val="1800"/>
              <a:buFont typeface="IBM Plex Sans"/>
              <a:buChar char="●"/>
            </a:pPr>
            <a:r>
              <a:rPr lang="en" sz="1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Методология </a:t>
            </a:r>
            <a:r>
              <a:rPr lang="en" sz="1800" u="sng">
                <a:solidFill>
                  <a:schemeClr val="hlink"/>
                </a:solidFill>
                <a:latin typeface="IBM Plex Sans"/>
                <a:ea typeface="IBM Plex Sans"/>
                <a:cs typeface="IBM Plex Sans"/>
                <a:sym typeface="IBM Plex Sans"/>
                <a:hlinkClick r:id="rId8"/>
              </a:rPr>
              <a:t>Buy a Feature</a:t>
            </a:r>
            <a:endParaRPr sz="1800" u="sng">
              <a:solidFill>
                <a:schemeClr val="hlink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42900" algn="l" rtl="0">
              <a:lnSpc>
                <a:spcPct val="125454"/>
              </a:lnSpc>
              <a:spcBef>
                <a:spcPts val="0"/>
              </a:spcBef>
              <a:spcAft>
                <a:spcPts val="0"/>
              </a:spcAft>
              <a:buClr>
                <a:srgbClr val="FB2C38"/>
              </a:buClr>
              <a:buSzPts val="1800"/>
              <a:buFont typeface="IBM Plex Sans"/>
              <a:buChar char="●"/>
            </a:pPr>
            <a:r>
              <a:rPr lang="en" sz="1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Технология </a:t>
            </a:r>
            <a:r>
              <a:rPr lang="en" sz="1800" u="sng">
                <a:solidFill>
                  <a:schemeClr val="hlink"/>
                </a:solidFill>
                <a:latin typeface="IBM Plex Sans"/>
                <a:ea typeface="IBM Plex Sans"/>
                <a:cs typeface="IBM Plex Sans"/>
                <a:sym typeface="IBM Plex Sans"/>
                <a:hlinkClick r:id="rId9"/>
              </a:rPr>
              <a:t>Feature buckets</a:t>
            </a:r>
            <a:endParaRPr sz="1800" u="sng">
              <a:solidFill>
                <a:schemeClr val="hlink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B2C38"/>
              </a:buClr>
              <a:buSzPts val="1800"/>
              <a:buFont typeface="IBM Plex Sans"/>
              <a:buChar char="●"/>
            </a:pPr>
            <a:r>
              <a:rPr lang="en" sz="1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Игровая техника </a:t>
            </a:r>
            <a:r>
              <a:rPr lang="en" sz="1800" u="sng">
                <a:solidFill>
                  <a:schemeClr val="hlink"/>
                </a:solidFill>
                <a:latin typeface="IBM Plex Sans"/>
                <a:ea typeface="IBM Plex Sans"/>
                <a:cs typeface="IBM Plex Sans"/>
                <a:sym typeface="IBM Plex Sans"/>
                <a:hlinkClick r:id="rId10"/>
              </a:rPr>
              <a:t>KJ Method</a:t>
            </a:r>
            <a:endParaRPr sz="4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B2C38"/>
              </a:buClr>
              <a:buSzPts val="1400"/>
              <a:buChar char="●"/>
            </a:pPr>
            <a:r>
              <a:rPr lang="en" sz="1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Метод Quality Function Deployment</a:t>
            </a:r>
            <a:r>
              <a:rPr lang="en" sz="1200">
                <a:solidFill>
                  <a:srgbClr val="3A3A3A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" sz="1800" u="sng">
                <a:solidFill>
                  <a:schemeClr val="hlink"/>
                </a:solidFill>
                <a:latin typeface="IBM Plex Sans"/>
                <a:ea typeface="IBM Plex Sans"/>
                <a:cs typeface="IBM Plex Sans"/>
                <a:sym typeface="IBM Plex Sans"/>
                <a:hlinkClick r:id="rId11"/>
              </a:rPr>
              <a:t>(QFD)</a:t>
            </a:r>
            <a:r>
              <a:rPr lang="en" sz="1800" u="sng">
                <a:solidFill>
                  <a:schemeClr val="hlink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endParaRPr sz="4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0" name="Google Shape;910;p8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9583" y="0"/>
            <a:ext cx="2675247" cy="5143499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rgbClr val="000000"/>
            </a:outerShdw>
          </a:effectLst>
        </p:spPr>
      </p:pic>
      <p:sp>
        <p:nvSpPr>
          <p:cNvPr id="911" name="Google Shape;911;p81"/>
          <p:cNvSpPr/>
          <p:nvPr/>
        </p:nvSpPr>
        <p:spPr>
          <a:xfrm>
            <a:off x="476250" y="335215"/>
            <a:ext cx="162086" cy="155852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2" name="Google Shape;912;p81"/>
          <p:cNvSpPr/>
          <p:nvPr/>
        </p:nvSpPr>
        <p:spPr>
          <a:xfrm>
            <a:off x="614362" y="380811"/>
            <a:ext cx="124238" cy="119459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3" name="Google Shape;913;p81"/>
          <p:cNvSpPr/>
          <p:nvPr/>
        </p:nvSpPr>
        <p:spPr>
          <a:xfrm>
            <a:off x="571500" y="338137"/>
            <a:ext cx="121060" cy="116403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4" name="Google Shape;914;p81"/>
          <p:cNvSpPr/>
          <p:nvPr/>
        </p:nvSpPr>
        <p:spPr>
          <a:xfrm>
            <a:off x="571500" y="326031"/>
            <a:ext cx="181156" cy="174188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5" name="Google Shape;915;p81"/>
          <p:cNvSpPr txBox="1">
            <a:spLocks noGrp="1"/>
          </p:cNvSpPr>
          <p:nvPr>
            <p:ph type="title"/>
          </p:nvPr>
        </p:nvSpPr>
        <p:spPr>
          <a:xfrm>
            <a:off x="3066390" y="874535"/>
            <a:ext cx="6077700" cy="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en" sz="2400" b="1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Product Roadmap</a:t>
            </a:r>
            <a:r>
              <a:rPr lang="en" sz="2400" b="1">
                <a:solidFill>
                  <a:srgbClr val="6439E6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  </a:t>
            </a:r>
            <a:endParaRPr sz="2400">
              <a:solidFill>
                <a:srgbClr val="6439E6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916" name="Google Shape;916;p81"/>
          <p:cNvSpPr txBox="1"/>
          <p:nvPr/>
        </p:nvSpPr>
        <p:spPr>
          <a:xfrm>
            <a:off x="3066404" y="1636131"/>
            <a:ext cx="4708200" cy="26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560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latin typeface="IBM Plex Sans"/>
                <a:ea typeface="IBM Plex Sans"/>
                <a:cs typeface="IBM Plex Sans"/>
                <a:sym typeface="IBM Plex Sans"/>
              </a:rPr>
              <a:t>Состоит из</a:t>
            </a:r>
            <a:r>
              <a:rPr lang="en" b="1">
                <a:solidFill>
                  <a:srgbClr val="FB2C38"/>
                </a:solidFill>
                <a:latin typeface="IBM Plex Sans"/>
                <a:ea typeface="IBM Plex Sans"/>
                <a:cs typeface="IBM Plex Sans"/>
                <a:sym typeface="IBM Plex Sans"/>
              </a:rPr>
              <a:t> сильных гипотез</a:t>
            </a:r>
            <a:endParaRPr b="1">
              <a:solidFill>
                <a:srgbClr val="FB2C38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IBM Plex Sans"/>
              <a:buChar char="●"/>
            </a:pPr>
            <a:r>
              <a:rPr lang="en">
                <a:latin typeface="IBM Plex Sans"/>
                <a:ea typeface="IBM Plex Sans"/>
                <a:cs typeface="IBM Plex Sans"/>
                <a:sym typeface="IBM Plex Sans"/>
              </a:rPr>
              <a:t>Приоритезируем гипотезы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IBM Plex Sans"/>
              <a:buChar char="●"/>
            </a:pPr>
            <a:r>
              <a:rPr lang="en">
                <a:latin typeface="IBM Plex Sans"/>
                <a:ea typeface="IBM Plex Sans"/>
                <a:cs typeface="IBM Plex Sans"/>
                <a:sym typeface="IBM Plex Sans"/>
              </a:rPr>
              <a:t>Выбираем самые сильные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IBM Plex Sans"/>
              <a:buChar char="●"/>
            </a:pPr>
            <a:r>
              <a:rPr lang="en">
                <a:latin typeface="IBM Plex Sans"/>
                <a:ea typeface="IBM Plex Sans"/>
                <a:cs typeface="IBM Plex Sans"/>
                <a:sym typeface="IBM Plex Sans"/>
              </a:rPr>
              <a:t>Предполагаем временные промежутки, когда будет реализация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Обычно владельцем Roadmap’а является менеджер продукта или кто-то из стейкхолдеров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917" name="Google Shape;917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54250" y="326012"/>
            <a:ext cx="960445" cy="174626"/>
          </a:xfrm>
          <a:prstGeom prst="rect">
            <a:avLst/>
          </a:prstGeom>
          <a:noFill/>
          <a:ln>
            <a:noFill/>
          </a:ln>
        </p:spPr>
      </p:pic>
      <p:sp>
        <p:nvSpPr>
          <p:cNvPr id="918" name="Google Shape;918;p81"/>
          <p:cNvSpPr txBox="1"/>
          <p:nvPr/>
        </p:nvSpPr>
        <p:spPr>
          <a:xfrm>
            <a:off x="863227" y="264182"/>
            <a:ext cx="5404800" cy="2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075" tIns="41075" rIns="41075" bIns="41075" anchor="t" anchorCtr="0">
            <a:noAutofit/>
          </a:bodyPr>
          <a:lstStyle/>
          <a:p>
            <a:pPr marL="0" marR="787400" lvl="0" indent="0" algn="l" rtl="0">
              <a:lnSpc>
                <a:spcPct val="1012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>
                <a:latin typeface="IBM Plex Sans"/>
                <a:ea typeface="IBM Plex Sans"/>
                <a:cs typeface="IBM Plex Sans"/>
                <a:sym typeface="IBM Plex Sans"/>
              </a:rPr>
              <a:t>Основы управления продуктом</a:t>
            </a:r>
            <a:endParaRPr sz="13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787400" lvl="0" indent="0" algn="l" rtl="0">
              <a:lnSpc>
                <a:spcPct val="1012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8" name="Google Shape;938;p8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68753" y="0"/>
            <a:ext cx="2675247" cy="5143499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rgbClr val="000000"/>
            </a:outerShdw>
          </a:effectLst>
        </p:spPr>
      </p:pic>
      <p:sp>
        <p:nvSpPr>
          <p:cNvPr id="939" name="Google Shape;939;p83"/>
          <p:cNvSpPr/>
          <p:nvPr/>
        </p:nvSpPr>
        <p:spPr>
          <a:xfrm>
            <a:off x="476250" y="335215"/>
            <a:ext cx="162086" cy="155852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0" name="Google Shape;940;p83"/>
          <p:cNvSpPr/>
          <p:nvPr/>
        </p:nvSpPr>
        <p:spPr>
          <a:xfrm>
            <a:off x="614362" y="380811"/>
            <a:ext cx="124238" cy="119459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1" name="Google Shape;941;p83"/>
          <p:cNvSpPr/>
          <p:nvPr/>
        </p:nvSpPr>
        <p:spPr>
          <a:xfrm>
            <a:off x="571500" y="338137"/>
            <a:ext cx="121060" cy="116403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2" name="Google Shape;942;p83"/>
          <p:cNvSpPr/>
          <p:nvPr/>
        </p:nvSpPr>
        <p:spPr>
          <a:xfrm>
            <a:off x="571500" y="326031"/>
            <a:ext cx="181156" cy="174188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3" name="Google Shape;943;p83"/>
          <p:cNvSpPr txBox="1">
            <a:spLocks noGrp="1"/>
          </p:cNvSpPr>
          <p:nvPr>
            <p:ph type="title"/>
          </p:nvPr>
        </p:nvSpPr>
        <p:spPr>
          <a:xfrm>
            <a:off x="533604" y="1015152"/>
            <a:ext cx="6077700" cy="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3000" b="1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Релизный план</a:t>
            </a:r>
            <a:endParaRPr>
              <a:latin typeface="IBM Plex Sans Medium"/>
              <a:ea typeface="IBM Plex Sans Medium"/>
              <a:cs typeface="IBM Plex Sans Medium"/>
              <a:sym typeface="IBM Plex Sans Medium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endParaRPr sz="2400" b="1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944" name="Google Shape;944;p83"/>
          <p:cNvSpPr txBox="1"/>
          <p:nvPr/>
        </p:nvSpPr>
        <p:spPr>
          <a:xfrm>
            <a:off x="571504" y="1781306"/>
            <a:ext cx="4708200" cy="26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560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latin typeface="IBM Plex Sans"/>
                <a:ea typeface="IBM Plex Sans"/>
                <a:cs typeface="IBM Plex Sans"/>
                <a:sym typeface="IBM Plex Sans"/>
              </a:rPr>
              <a:t>Состоит из</a:t>
            </a:r>
            <a:r>
              <a:rPr lang="en" b="1">
                <a:solidFill>
                  <a:srgbClr val="FB2C38"/>
                </a:solidFill>
                <a:latin typeface="IBM Plex Sans"/>
                <a:ea typeface="IBM Plex Sans"/>
                <a:cs typeface="IBM Plex Sans"/>
                <a:sym typeface="IBM Plex Sans"/>
              </a:rPr>
              <a:t> фичей, которые будут в релизах</a:t>
            </a:r>
            <a:endParaRPr b="1">
              <a:solidFill>
                <a:srgbClr val="FB2C38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IBM Plex Sans"/>
              <a:buChar char="●"/>
            </a:pPr>
            <a:r>
              <a:rPr lang="en">
                <a:latin typeface="IBM Plex Sans"/>
                <a:ea typeface="IBM Plex Sans"/>
                <a:cs typeface="IBM Plex Sans"/>
                <a:sym typeface="IBM Plex Sans"/>
              </a:rPr>
              <a:t>Гипотезы трансформируются в фичи, которые должна реализовать продуктовая команда (epics, user stories)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IBM Plex Sans"/>
              <a:buChar char="●"/>
            </a:pPr>
            <a:r>
              <a:rPr lang="en">
                <a:latin typeface="IBM Plex Sans"/>
                <a:ea typeface="IBM Plex Sans"/>
                <a:cs typeface="IBM Plex Sans"/>
                <a:sym typeface="IBM Plex Sans"/>
              </a:rPr>
              <a:t>Оцениваем верхнеуровнево трудозатраты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IBM Plex Sans"/>
              <a:buChar char="●"/>
            </a:pPr>
            <a:r>
              <a:rPr lang="en">
                <a:latin typeface="IBM Plex Sans"/>
                <a:ea typeface="IBM Plex Sans"/>
                <a:cs typeface="IBM Plex Sans"/>
                <a:sym typeface="IBM Plex Sans"/>
              </a:rPr>
              <a:t>Следим за ресурсными конфликтами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IBM Plex Sans"/>
              <a:buChar char="●"/>
            </a:pPr>
            <a:r>
              <a:rPr lang="en">
                <a:latin typeface="IBM Plex Sans"/>
                <a:ea typeface="IBM Plex Sans"/>
                <a:cs typeface="IBM Plex Sans"/>
                <a:sym typeface="IBM Plex Sans"/>
              </a:rPr>
              <a:t>Оставляем “воздух”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IBM Plex Sans"/>
              <a:buChar char="●"/>
            </a:pPr>
            <a:r>
              <a:rPr lang="en">
                <a:latin typeface="IBM Plex Sans"/>
                <a:ea typeface="IBM Plex Sans"/>
                <a:cs typeface="IBM Plex Sans"/>
                <a:sym typeface="IBM Plex Sans"/>
              </a:rPr>
              <a:t>Определяем сроки поставки фичей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945" name="Google Shape;945;p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54250" y="326012"/>
            <a:ext cx="960445" cy="174626"/>
          </a:xfrm>
          <a:prstGeom prst="rect">
            <a:avLst/>
          </a:prstGeom>
          <a:noFill/>
          <a:ln>
            <a:noFill/>
          </a:ln>
        </p:spPr>
      </p:pic>
      <p:sp>
        <p:nvSpPr>
          <p:cNvPr id="946" name="Google Shape;946;p83"/>
          <p:cNvSpPr txBox="1"/>
          <p:nvPr/>
        </p:nvSpPr>
        <p:spPr>
          <a:xfrm>
            <a:off x="863227" y="264182"/>
            <a:ext cx="5404800" cy="2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075" tIns="41075" rIns="41075" bIns="41075" anchor="t" anchorCtr="0">
            <a:noAutofit/>
          </a:bodyPr>
          <a:lstStyle/>
          <a:p>
            <a:pPr marL="0" marR="787400" lvl="0" indent="0" algn="l" rtl="0">
              <a:lnSpc>
                <a:spcPct val="1012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>
                <a:latin typeface="IBM Plex Sans"/>
                <a:ea typeface="IBM Plex Sans"/>
                <a:cs typeface="IBM Plex Sans"/>
                <a:sym typeface="IBM Plex Sans"/>
              </a:rPr>
              <a:t>Основы управления продуктом</a:t>
            </a:r>
            <a:endParaRPr sz="13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787400" lvl="0" indent="0" algn="l" rtl="0">
              <a:lnSpc>
                <a:spcPct val="1012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947" name="Google Shape;947;p83"/>
          <p:cNvSpPr txBox="1"/>
          <p:nvPr/>
        </p:nvSpPr>
        <p:spPr>
          <a:xfrm>
            <a:off x="476250" y="4179750"/>
            <a:ext cx="5221200" cy="7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Владельцем релизного плана является менеджер проекта или техлид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p84"/>
          <p:cNvSpPr/>
          <p:nvPr/>
        </p:nvSpPr>
        <p:spPr>
          <a:xfrm>
            <a:off x="476250" y="335215"/>
            <a:ext cx="162086" cy="155852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953" name="Google Shape;953;p84"/>
          <p:cNvSpPr/>
          <p:nvPr/>
        </p:nvSpPr>
        <p:spPr>
          <a:xfrm>
            <a:off x="614362" y="380807"/>
            <a:ext cx="124238" cy="119459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2"/>
                </a:lnTo>
                <a:lnTo>
                  <a:pt x="146592" y="21690"/>
                </a:lnTo>
                <a:lnTo>
                  <a:pt x="0" y="168282"/>
                </a:lnTo>
                <a:lnTo>
                  <a:pt x="104708" y="272991"/>
                </a:lnTo>
                <a:lnTo>
                  <a:pt x="251301" y="126399"/>
                </a:lnTo>
                <a:lnTo>
                  <a:pt x="267563" y="101904"/>
                </a:lnTo>
                <a:lnTo>
                  <a:pt x="272983" y="74044"/>
                </a:lnTo>
                <a:lnTo>
                  <a:pt x="267563" y="46185"/>
                </a:lnTo>
                <a:lnTo>
                  <a:pt x="251301" y="21690"/>
                </a:lnTo>
                <a:lnTo>
                  <a:pt x="226809" y="5422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954" name="Google Shape;954;p84"/>
          <p:cNvSpPr/>
          <p:nvPr/>
        </p:nvSpPr>
        <p:spPr>
          <a:xfrm>
            <a:off x="571500" y="338137"/>
            <a:ext cx="121060" cy="116403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955" name="Google Shape;955;p84"/>
          <p:cNvSpPr/>
          <p:nvPr/>
        </p:nvSpPr>
        <p:spPr>
          <a:xfrm>
            <a:off x="571500" y="326031"/>
            <a:ext cx="181156" cy="174188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956" name="Google Shape;956;p84"/>
          <p:cNvSpPr txBox="1">
            <a:spLocks noGrp="1"/>
          </p:cNvSpPr>
          <p:nvPr>
            <p:ph type="title"/>
          </p:nvPr>
        </p:nvSpPr>
        <p:spPr>
          <a:xfrm>
            <a:off x="450955" y="981703"/>
            <a:ext cx="7620000" cy="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3000" b="1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Релизный план</a:t>
            </a:r>
            <a:endParaRPr sz="2300" b="1">
              <a:solidFill>
                <a:srgbClr val="24242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 b="1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 b="1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957" name="Google Shape;957;p84"/>
          <p:cNvPicPr preferRelativeResize="0"/>
          <p:nvPr/>
        </p:nvPicPr>
        <p:blipFill rotWithShape="1">
          <a:blip r:embed="rId3">
            <a:alphaModFix/>
          </a:blip>
          <a:srcRect l="505" t="5197" r="10858" b="18361"/>
          <a:stretch/>
        </p:blipFill>
        <p:spPr>
          <a:xfrm>
            <a:off x="0" y="1568300"/>
            <a:ext cx="9143999" cy="4324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58" name="Google Shape;958;p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54250" y="326012"/>
            <a:ext cx="960445" cy="174626"/>
          </a:xfrm>
          <a:prstGeom prst="rect">
            <a:avLst/>
          </a:prstGeom>
          <a:noFill/>
          <a:ln>
            <a:noFill/>
          </a:ln>
        </p:spPr>
      </p:pic>
      <p:sp>
        <p:nvSpPr>
          <p:cNvPr id="959" name="Google Shape;959;p84"/>
          <p:cNvSpPr txBox="1"/>
          <p:nvPr/>
        </p:nvSpPr>
        <p:spPr>
          <a:xfrm>
            <a:off x="863227" y="264182"/>
            <a:ext cx="5404800" cy="2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075" tIns="41075" rIns="41075" bIns="41075" anchor="t" anchorCtr="0">
            <a:noAutofit/>
          </a:bodyPr>
          <a:lstStyle/>
          <a:p>
            <a:pPr marL="0" marR="787400" lvl="0" indent="0" algn="l" rtl="0">
              <a:lnSpc>
                <a:spcPct val="1012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>
                <a:latin typeface="IBM Plex Sans"/>
                <a:ea typeface="IBM Plex Sans"/>
                <a:cs typeface="IBM Plex Sans"/>
                <a:sym typeface="IBM Plex Sans"/>
              </a:rPr>
              <a:t>Основы управления продуктом</a:t>
            </a:r>
            <a:endParaRPr sz="13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787400" lvl="0" indent="0" algn="l" rtl="0">
              <a:lnSpc>
                <a:spcPct val="1012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4" name="Google Shape;964;p8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9583" y="0"/>
            <a:ext cx="2675247" cy="5143499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rgbClr val="000000"/>
            </a:outerShdw>
          </a:effectLst>
        </p:spPr>
      </p:pic>
      <p:sp>
        <p:nvSpPr>
          <p:cNvPr id="965" name="Google Shape;965;p85"/>
          <p:cNvSpPr/>
          <p:nvPr/>
        </p:nvSpPr>
        <p:spPr>
          <a:xfrm>
            <a:off x="476250" y="335215"/>
            <a:ext cx="162086" cy="155852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6" name="Google Shape;966;p85"/>
          <p:cNvSpPr/>
          <p:nvPr/>
        </p:nvSpPr>
        <p:spPr>
          <a:xfrm>
            <a:off x="614362" y="380811"/>
            <a:ext cx="124238" cy="119459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7" name="Google Shape;967;p85"/>
          <p:cNvSpPr/>
          <p:nvPr/>
        </p:nvSpPr>
        <p:spPr>
          <a:xfrm>
            <a:off x="571500" y="338137"/>
            <a:ext cx="121060" cy="116403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8" name="Google Shape;968;p85"/>
          <p:cNvSpPr/>
          <p:nvPr/>
        </p:nvSpPr>
        <p:spPr>
          <a:xfrm>
            <a:off x="571500" y="326031"/>
            <a:ext cx="181156" cy="174188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9" name="Google Shape;969;p85"/>
          <p:cNvSpPr txBox="1">
            <a:spLocks noGrp="1"/>
          </p:cNvSpPr>
          <p:nvPr>
            <p:ph type="title"/>
          </p:nvPr>
        </p:nvSpPr>
        <p:spPr>
          <a:xfrm>
            <a:off x="3066390" y="874535"/>
            <a:ext cx="6077700" cy="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en" sz="2400" b="1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Development Backlog</a:t>
            </a:r>
            <a:endParaRPr sz="2400">
              <a:solidFill>
                <a:srgbClr val="6439E6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970" name="Google Shape;970;p85"/>
          <p:cNvSpPr txBox="1"/>
          <p:nvPr/>
        </p:nvSpPr>
        <p:spPr>
          <a:xfrm>
            <a:off x="3066404" y="1636131"/>
            <a:ext cx="4708200" cy="26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560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latin typeface="IBM Plex Sans"/>
                <a:ea typeface="IBM Plex Sans"/>
                <a:cs typeface="IBM Plex Sans"/>
                <a:sym typeface="IBM Plex Sans"/>
              </a:rPr>
              <a:t>Состоит из</a:t>
            </a:r>
            <a:r>
              <a:rPr lang="en" b="1">
                <a:solidFill>
                  <a:srgbClr val="FB2C38"/>
                </a:solidFill>
                <a:latin typeface="IBM Plex Sans"/>
                <a:ea typeface="IBM Plex Sans"/>
                <a:cs typeface="IBM Plex Sans"/>
                <a:sym typeface="IBM Plex Sans"/>
              </a:rPr>
              <a:t> задач на разработку</a:t>
            </a:r>
            <a:endParaRPr b="1">
              <a:solidFill>
                <a:srgbClr val="FB2C38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IBM Plex Sans"/>
              <a:buChar char="●"/>
            </a:pPr>
            <a:r>
              <a:rPr lang="en">
                <a:latin typeface="IBM Plex Sans"/>
                <a:ea typeface="IBM Plex Sans"/>
                <a:cs typeface="IBM Plex Sans"/>
                <a:sym typeface="IBM Plex Sans"/>
              </a:rPr>
              <a:t>Задачи декомпозированы, оценены 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IBM Plex Sans"/>
              <a:buChar char="●"/>
            </a:pPr>
            <a:r>
              <a:rPr lang="en">
                <a:latin typeface="IBM Plex Sans"/>
                <a:ea typeface="IBM Plex Sans"/>
                <a:cs typeface="IBM Plex Sans"/>
                <a:sym typeface="IBM Plex Sans"/>
              </a:rPr>
              <a:t>Для каждой есть описание и разработчику понятно, что делать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BM Plex Sans"/>
                <a:ea typeface="IBM Plex Sans"/>
                <a:cs typeface="IBM Plex Sans"/>
                <a:sym typeface="IBM Plex Sans"/>
              </a:rPr>
              <a:t>Обычно владельцем Development Backlog’а является техлид или тимлид команды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971" name="Google Shape;971;p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54250" y="326012"/>
            <a:ext cx="960445" cy="174626"/>
          </a:xfrm>
          <a:prstGeom prst="rect">
            <a:avLst/>
          </a:prstGeom>
          <a:noFill/>
          <a:ln>
            <a:noFill/>
          </a:ln>
        </p:spPr>
      </p:pic>
      <p:sp>
        <p:nvSpPr>
          <p:cNvPr id="972" name="Google Shape;972;p85"/>
          <p:cNvSpPr txBox="1"/>
          <p:nvPr/>
        </p:nvSpPr>
        <p:spPr>
          <a:xfrm>
            <a:off x="863227" y="264182"/>
            <a:ext cx="5404800" cy="2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075" tIns="41075" rIns="41075" bIns="41075" anchor="t" anchorCtr="0">
            <a:noAutofit/>
          </a:bodyPr>
          <a:lstStyle/>
          <a:p>
            <a:pPr marL="0" marR="787400" lvl="0" indent="0" algn="l" rtl="0">
              <a:lnSpc>
                <a:spcPct val="1012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>
                <a:latin typeface="IBM Plex Sans"/>
                <a:ea typeface="IBM Plex Sans"/>
                <a:cs typeface="IBM Plex Sans"/>
                <a:sym typeface="IBM Plex Sans"/>
              </a:rPr>
              <a:t>Основы управления продуктом</a:t>
            </a:r>
            <a:endParaRPr sz="13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787400" lvl="0" indent="0" algn="l" rtl="0">
              <a:lnSpc>
                <a:spcPct val="1012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Google Shape;977;p86"/>
          <p:cNvSpPr txBox="1"/>
          <p:nvPr/>
        </p:nvSpPr>
        <p:spPr>
          <a:xfrm>
            <a:off x="456075" y="2793700"/>
            <a:ext cx="2551200" cy="115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latin typeface="IBM Plex Sans"/>
                <a:ea typeface="IBM Plex Sans"/>
                <a:cs typeface="IBM Plex Sans"/>
                <a:sym typeface="IBM Plex Sans"/>
              </a:rPr>
              <a:t>Продуктовые задачи </a:t>
            </a:r>
            <a:endParaRPr sz="1500" b="1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b="1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203200" marR="1155700" lvl="0" indent="-184150" algn="l" rtl="0">
              <a:lnSpc>
                <a:spcPct val="108500"/>
              </a:lnSpc>
              <a:spcBef>
                <a:spcPts val="0"/>
              </a:spcBef>
              <a:spcAft>
                <a:spcPts val="0"/>
              </a:spcAft>
              <a:buClr>
                <a:srgbClr val="FB2C38"/>
              </a:buClr>
              <a:buSzPts val="1300"/>
              <a:buFont typeface="IBM Plex Sans"/>
              <a:buChar char="•"/>
            </a:pPr>
            <a:r>
              <a:rPr lang="en" sz="1300">
                <a:solidFill>
                  <a:srgbClr val="858793"/>
                </a:solidFill>
                <a:latin typeface="IBM Plex Sans"/>
                <a:ea typeface="IBM Plex Sans"/>
                <a:cs typeface="IBM Plex Sans"/>
                <a:sym typeface="IBM Plex Sans"/>
              </a:rPr>
              <a:t>PRD</a:t>
            </a:r>
            <a:endParaRPr sz="1300">
              <a:solidFill>
                <a:srgbClr val="858793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203200" marR="1155700" lvl="0" indent="-184150" algn="l" rtl="0">
              <a:lnSpc>
                <a:spcPct val="108500"/>
              </a:lnSpc>
              <a:spcBef>
                <a:spcPts val="0"/>
              </a:spcBef>
              <a:spcAft>
                <a:spcPts val="0"/>
              </a:spcAft>
              <a:buClr>
                <a:srgbClr val="FB2C38"/>
              </a:buClr>
              <a:buSzPts val="1300"/>
              <a:buFont typeface="IBM Plex Sans"/>
              <a:buChar char="•"/>
            </a:pPr>
            <a:r>
              <a:rPr lang="en" sz="1300">
                <a:solidFill>
                  <a:srgbClr val="858793"/>
                </a:solidFill>
                <a:latin typeface="IBM Plex Sans"/>
                <a:ea typeface="IBM Plex Sans"/>
                <a:cs typeface="IBM Plex Sans"/>
                <a:sym typeface="IBM Plex Sans"/>
              </a:rPr>
              <a:t>Задачи на исследование</a:t>
            </a:r>
            <a:endParaRPr sz="1300">
              <a:solidFill>
                <a:srgbClr val="858793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06400" marR="1155700" lvl="0" indent="0" algn="l" rtl="0">
              <a:lnSpc>
                <a:spcPct val="1085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858793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1155700" lvl="0" indent="0" algn="l" rtl="0">
              <a:lnSpc>
                <a:spcPct val="1085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858793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978" name="Google Shape;978;p86"/>
          <p:cNvSpPr txBox="1"/>
          <p:nvPr/>
        </p:nvSpPr>
        <p:spPr>
          <a:xfrm>
            <a:off x="3310600" y="2790650"/>
            <a:ext cx="2829600" cy="15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latin typeface="IBM Plex Sans"/>
                <a:ea typeface="IBM Plex Sans"/>
                <a:cs typeface="IBM Plex Sans"/>
                <a:sym typeface="IBM Plex Sans"/>
              </a:rPr>
              <a:t>Поддержание базового качества</a:t>
            </a:r>
            <a:endParaRPr sz="1500" b="1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b="1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203200" marR="1155700" lvl="0" indent="-184150" algn="l" rtl="0">
              <a:lnSpc>
                <a:spcPct val="1085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300"/>
              <a:buFont typeface="IBM Plex Sans"/>
              <a:buChar char="•"/>
            </a:pPr>
            <a:r>
              <a:rPr lang="en" sz="1300">
                <a:solidFill>
                  <a:srgbClr val="858793"/>
                </a:solidFill>
                <a:latin typeface="IBM Plex Sans"/>
                <a:ea typeface="IBM Plex Sans"/>
                <a:cs typeface="IBM Plex Sans"/>
                <a:sym typeface="IBM Plex Sans"/>
              </a:rPr>
              <a:t>Найденные дефекты, видимые пользователю</a:t>
            </a:r>
            <a:endParaRPr sz="1300">
              <a:solidFill>
                <a:srgbClr val="858793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1155700" lvl="0" indent="0" algn="l" rtl="0">
              <a:lnSpc>
                <a:spcPct val="1085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858793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979" name="Google Shape;979;p86"/>
          <p:cNvSpPr/>
          <p:nvPr/>
        </p:nvSpPr>
        <p:spPr>
          <a:xfrm>
            <a:off x="466320" y="2232438"/>
            <a:ext cx="476437" cy="458112"/>
          </a:xfrm>
          <a:custGeom>
            <a:avLst/>
            <a:gdLst/>
            <a:ahLst/>
            <a:cxnLst/>
            <a:rect l="l" t="t" r="r" b="b"/>
            <a:pathLst>
              <a:path w="1047114" h="1047114" extrusionOk="0">
                <a:moveTo>
                  <a:pt x="523544" y="0"/>
                </a:moveTo>
                <a:lnTo>
                  <a:pt x="475891" y="2139"/>
                </a:lnTo>
                <a:lnTo>
                  <a:pt x="429437" y="8435"/>
                </a:lnTo>
                <a:lnTo>
                  <a:pt x="384366" y="18701"/>
                </a:lnTo>
                <a:lnTo>
                  <a:pt x="340863" y="32754"/>
                </a:lnTo>
                <a:lnTo>
                  <a:pt x="299114" y="50408"/>
                </a:lnTo>
                <a:lnTo>
                  <a:pt x="259302" y="71479"/>
                </a:lnTo>
                <a:lnTo>
                  <a:pt x="221613" y="95782"/>
                </a:lnTo>
                <a:lnTo>
                  <a:pt x="186232" y="123131"/>
                </a:lnTo>
                <a:lnTo>
                  <a:pt x="153343" y="153343"/>
                </a:lnTo>
                <a:lnTo>
                  <a:pt x="123131" y="186232"/>
                </a:lnTo>
                <a:lnTo>
                  <a:pt x="95782" y="221613"/>
                </a:lnTo>
                <a:lnTo>
                  <a:pt x="71479" y="259302"/>
                </a:lnTo>
                <a:lnTo>
                  <a:pt x="50408" y="299114"/>
                </a:lnTo>
                <a:lnTo>
                  <a:pt x="32754" y="340863"/>
                </a:lnTo>
                <a:lnTo>
                  <a:pt x="18701" y="384366"/>
                </a:lnTo>
                <a:lnTo>
                  <a:pt x="8435" y="429437"/>
                </a:lnTo>
                <a:lnTo>
                  <a:pt x="2139" y="475891"/>
                </a:lnTo>
                <a:lnTo>
                  <a:pt x="0" y="523544"/>
                </a:lnTo>
                <a:lnTo>
                  <a:pt x="2139" y="571197"/>
                </a:lnTo>
                <a:lnTo>
                  <a:pt x="8435" y="617651"/>
                </a:lnTo>
                <a:lnTo>
                  <a:pt x="18701" y="662722"/>
                </a:lnTo>
                <a:lnTo>
                  <a:pt x="32754" y="706224"/>
                </a:lnTo>
                <a:lnTo>
                  <a:pt x="50408" y="747974"/>
                </a:lnTo>
                <a:lnTo>
                  <a:pt x="71479" y="787785"/>
                </a:lnTo>
                <a:lnTo>
                  <a:pt x="95782" y="825474"/>
                </a:lnTo>
                <a:lnTo>
                  <a:pt x="123131" y="860856"/>
                </a:lnTo>
                <a:lnTo>
                  <a:pt x="153343" y="893745"/>
                </a:lnTo>
                <a:lnTo>
                  <a:pt x="186232" y="923956"/>
                </a:lnTo>
                <a:lnTo>
                  <a:pt x="221613" y="951306"/>
                </a:lnTo>
                <a:lnTo>
                  <a:pt x="259302" y="975608"/>
                </a:lnTo>
                <a:lnTo>
                  <a:pt x="299114" y="996679"/>
                </a:lnTo>
                <a:lnTo>
                  <a:pt x="340863" y="1014333"/>
                </a:lnTo>
                <a:lnTo>
                  <a:pt x="384366" y="1028386"/>
                </a:lnTo>
                <a:lnTo>
                  <a:pt x="429437" y="1038653"/>
                </a:lnTo>
                <a:lnTo>
                  <a:pt x="475891" y="1044948"/>
                </a:lnTo>
                <a:lnTo>
                  <a:pt x="523544" y="1047088"/>
                </a:lnTo>
                <a:lnTo>
                  <a:pt x="571197" y="1044948"/>
                </a:lnTo>
                <a:lnTo>
                  <a:pt x="617651" y="1038653"/>
                </a:lnTo>
                <a:lnTo>
                  <a:pt x="662722" y="1028386"/>
                </a:lnTo>
                <a:lnTo>
                  <a:pt x="706224" y="1014333"/>
                </a:lnTo>
                <a:lnTo>
                  <a:pt x="747974" y="996679"/>
                </a:lnTo>
                <a:lnTo>
                  <a:pt x="787785" y="975608"/>
                </a:lnTo>
                <a:lnTo>
                  <a:pt x="825474" y="951306"/>
                </a:lnTo>
                <a:lnTo>
                  <a:pt x="860856" y="923956"/>
                </a:lnTo>
                <a:lnTo>
                  <a:pt x="893745" y="893745"/>
                </a:lnTo>
                <a:lnTo>
                  <a:pt x="923956" y="860856"/>
                </a:lnTo>
                <a:lnTo>
                  <a:pt x="951306" y="825474"/>
                </a:lnTo>
                <a:lnTo>
                  <a:pt x="975608" y="787785"/>
                </a:lnTo>
                <a:lnTo>
                  <a:pt x="996679" y="747974"/>
                </a:lnTo>
                <a:lnTo>
                  <a:pt x="1014333" y="706224"/>
                </a:lnTo>
                <a:lnTo>
                  <a:pt x="1028386" y="662722"/>
                </a:lnTo>
                <a:lnTo>
                  <a:pt x="1038653" y="617651"/>
                </a:lnTo>
                <a:lnTo>
                  <a:pt x="1044948" y="571197"/>
                </a:lnTo>
                <a:lnTo>
                  <a:pt x="1047088" y="523544"/>
                </a:lnTo>
                <a:lnTo>
                  <a:pt x="1044948" y="475891"/>
                </a:lnTo>
                <a:lnTo>
                  <a:pt x="1038653" y="429437"/>
                </a:lnTo>
                <a:lnTo>
                  <a:pt x="1028386" y="384366"/>
                </a:lnTo>
                <a:lnTo>
                  <a:pt x="1014333" y="340863"/>
                </a:lnTo>
                <a:lnTo>
                  <a:pt x="996679" y="299114"/>
                </a:lnTo>
                <a:lnTo>
                  <a:pt x="975608" y="259302"/>
                </a:lnTo>
                <a:lnTo>
                  <a:pt x="951306" y="221613"/>
                </a:lnTo>
                <a:lnTo>
                  <a:pt x="923956" y="186232"/>
                </a:lnTo>
                <a:lnTo>
                  <a:pt x="893745" y="153343"/>
                </a:lnTo>
                <a:lnTo>
                  <a:pt x="860856" y="123131"/>
                </a:lnTo>
                <a:lnTo>
                  <a:pt x="825474" y="95782"/>
                </a:lnTo>
                <a:lnTo>
                  <a:pt x="787785" y="71479"/>
                </a:lnTo>
                <a:lnTo>
                  <a:pt x="747974" y="50408"/>
                </a:lnTo>
                <a:lnTo>
                  <a:pt x="706224" y="32754"/>
                </a:lnTo>
                <a:lnTo>
                  <a:pt x="662722" y="18701"/>
                </a:lnTo>
                <a:lnTo>
                  <a:pt x="617651" y="8435"/>
                </a:lnTo>
                <a:lnTo>
                  <a:pt x="571197" y="2139"/>
                </a:lnTo>
                <a:lnTo>
                  <a:pt x="523544" y="0"/>
                </a:lnTo>
                <a:close/>
              </a:path>
            </a:pathLst>
          </a:custGeom>
          <a:solidFill>
            <a:srgbClr val="FC2C3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980" name="Google Shape;980;p86"/>
          <p:cNvSpPr/>
          <p:nvPr/>
        </p:nvSpPr>
        <p:spPr>
          <a:xfrm>
            <a:off x="3310588" y="2180588"/>
            <a:ext cx="476437" cy="458112"/>
          </a:xfrm>
          <a:custGeom>
            <a:avLst/>
            <a:gdLst/>
            <a:ahLst/>
            <a:cxnLst/>
            <a:rect l="l" t="t" r="r" b="b"/>
            <a:pathLst>
              <a:path w="1047115" h="1047114" extrusionOk="0">
                <a:moveTo>
                  <a:pt x="523544" y="0"/>
                </a:moveTo>
                <a:lnTo>
                  <a:pt x="475891" y="2139"/>
                </a:lnTo>
                <a:lnTo>
                  <a:pt x="429437" y="8435"/>
                </a:lnTo>
                <a:lnTo>
                  <a:pt x="384366" y="18701"/>
                </a:lnTo>
                <a:lnTo>
                  <a:pt x="340863" y="32754"/>
                </a:lnTo>
                <a:lnTo>
                  <a:pt x="299114" y="50408"/>
                </a:lnTo>
                <a:lnTo>
                  <a:pt x="259302" y="71479"/>
                </a:lnTo>
                <a:lnTo>
                  <a:pt x="221613" y="95782"/>
                </a:lnTo>
                <a:lnTo>
                  <a:pt x="186232" y="123131"/>
                </a:lnTo>
                <a:lnTo>
                  <a:pt x="153343" y="153343"/>
                </a:lnTo>
                <a:lnTo>
                  <a:pt x="123131" y="186232"/>
                </a:lnTo>
                <a:lnTo>
                  <a:pt x="95782" y="221613"/>
                </a:lnTo>
                <a:lnTo>
                  <a:pt x="71479" y="259302"/>
                </a:lnTo>
                <a:lnTo>
                  <a:pt x="50408" y="299114"/>
                </a:lnTo>
                <a:lnTo>
                  <a:pt x="32754" y="340863"/>
                </a:lnTo>
                <a:lnTo>
                  <a:pt x="18701" y="384366"/>
                </a:lnTo>
                <a:lnTo>
                  <a:pt x="8435" y="429437"/>
                </a:lnTo>
                <a:lnTo>
                  <a:pt x="2139" y="475891"/>
                </a:lnTo>
                <a:lnTo>
                  <a:pt x="0" y="523544"/>
                </a:lnTo>
                <a:lnTo>
                  <a:pt x="2139" y="571197"/>
                </a:lnTo>
                <a:lnTo>
                  <a:pt x="8435" y="617651"/>
                </a:lnTo>
                <a:lnTo>
                  <a:pt x="18701" y="662722"/>
                </a:lnTo>
                <a:lnTo>
                  <a:pt x="32754" y="706224"/>
                </a:lnTo>
                <a:lnTo>
                  <a:pt x="50408" y="747974"/>
                </a:lnTo>
                <a:lnTo>
                  <a:pt x="71479" y="787785"/>
                </a:lnTo>
                <a:lnTo>
                  <a:pt x="95782" y="825474"/>
                </a:lnTo>
                <a:lnTo>
                  <a:pt x="123131" y="860856"/>
                </a:lnTo>
                <a:lnTo>
                  <a:pt x="153343" y="893745"/>
                </a:lnTo>
                <a:lnTo>
                  <a:pt x="186232" y="923956"/>
                </a:lnTo>
                <a:lnTo>
                  <a:pt x="221613" y="951306"/>
                </a:lnTo>
                <a:lnTo>
                  <a:pt x="259302" y="975608"/>
                </a:lnTo>
                <a:lnTo>
                  <a:pt x="299114" y="996679"/>
                </a:lnTo>
                <a:lnTo>
                  <a:pt x="340863" y="1014333"/>
                </a:lnTo>
                <a:lnTo>
                  <a:pt x="384366" y="1028386"/>
                </a:lnTo>
                <a:lnTo>
                  <a:pt x="429437" y="1038653"/>
                </a:lnTo>
                <a:lnTo>
                  <a:pt x="475891" y="1044948"/>
                </a:lnTo>
                <a:lnTo>
                  <a:pt x="523544" y="1047088"/>
                </a:lnTo>
                <a:lnTo>
                  <a:pt x="571197" y="1044948"/>
                </a:lnTo>
                <a:lnTo>
                  <a:pt x="617651" y="1038653"/>
                </a:lnTo>
                <a:lnTo>
                  <a:pt x="662722" y="1028386"/>
                </a:lnTo>
                <a:lnTo>
                  <a:pt x="706224" y="1014333"/>
                </a:lnTo>
                <a:lnTo>
                  <a:pt x="747974" y="996679"/>
                </a:lnTo>
                <a:lnTo>
                  <a:pt x="787785" y="975608"/>
                </a:lnTo>
                <a:lnTo>
                  <a:pt x="825474" y="951306"/>
                </a:lnTo>
                <a:lnTo>
                  <a:pt x="860856" y="923956"/>
                </a:lnTo>
                <a:lnTo>
                  <a:pt x="893745" y="893745"/>
                </a:lnTo>
                <a:lnTo>
                  <a:pt x="923956" y="860856"/>
                </a:lnTo>
                <a:lnTo>
                  <a:pt x="951306" y="825474"/>
                </a:lnTo>
                <a:lnTo>
                  <a:pt x="975608" y="787785"/>
                </a:lnTo>
                <a:lnTo>
                  <a:pt x="996679" y="747974"/>
                </a:lnTo>
                <a:lnTo>
                  <a:pt x="1014333" y="706224"/>
                </a:lnTo>
                <a:lnTo>
                  <a:pt x="1028386" y="662722"/>
                </a:lnTo>
                <a:lnTo>
                  <a:pt x="1038653" y="617651"/>
                </a:lnTo>
                <a:lnTo>
                  <a:pt x="1044948" y="571197"/>
                </a:lnTo>
                <a:lnTo>
                  <a:pt x="1047088" y="523544"/>
                </a:lnTo>
                <a:lnTo>
                  <a:pt x="1044948" y="475891"/>
                </a:lnTo>
                <a:lnTo>
                  <a:pt x="1038653" y="429437"/>
                </a:lnTo>
                <a:lnTo>
                  <a:pt x="1028386" y="384366"/>
                </a:lnTo>
                <a:lnTo>
                  <a:pt x="1014333" y="340863"/>
                </a:lnTo>
                <a:lnTo>
                  <a:pt x="996679" y="299114"/>
                </a:lnTo>
                <a:lnTo>
                  <a:pt x="975608" y="259302"/>
                </a:lnTo>
                <a:lnTo>
                  <a:pt x="951306" y="221613"/>
                </a:lnTo>
                <a:lnTo>
                  <a:pt x="923956" y="186232"/>
                </a:lnTo>
                <a:lnTo>
                  <a:pt x="893745" y="153343"/>
                </a:lnTo>
                <a:lnTo>
                  <a:pt x="860856" y="123131"/>
                </a:lnTo>
                <a:lnTo>
                  <a:pt x="825474" y="95782"/>
                </a:lnTo>
                <a:lnTo>
                  <a:pt x="787785" y="71479"/>
                </a:lnTo>
                <a:lnTo>
                  <a:pt x="747974" y="50408"/>
                </a:lnTo>
                <a:lnTo>
                  <a:pt x="706224" y="32754"/>
                </a:lnTo>
                <a:lnTo>
                  <a:pt x="662722" y="18701"/>
                </a:lnTo>
                <a:lnTo>
                  <a:pt x="617651" y="8435"/>
                </a:lnTo>
                <a:lnTo>
                  <a:pt x="571197" y="2139"/>
                </a:lnTo>
                <a:lnTo>
                  <a:pt x="523544" y="0"/>
                </a:lnTo>
                <a:close/>
              </a:path>
            </a:pathLst>
          </a:custGeom>
          <a:solidFill>
            <a:srgbClr val="FC2C3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981" name="Google Shape;981;p86"/>
          <p:cNvSpPr/>
          <p:nvPr/>
        </p:nvSpPr>
        <p:spPr>
          <a:xfrm>
            <a:off x="476250" y="335215"/>
            <a:ext cx="162086" cy="155852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982" name="Google Shape;982;p86"/>
          <p:cNvSpPr/>
          <p:nvPr/>
        </p:nvSpPr>
        <p:spPr>
          <a:xfrm>
            <a:off x="614362" y="380807"/>
            <a:ext cx="124238" cy="119459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2"/>
                </a:lnTo>
                <a:lnTo>
                  <a:pt x="146592" y="21690"/>
                </a:lnTo>
                <a:lnTo>
                  <a:pt x="0" y="168282"/>
                </a:lnTo>
                <a:lnTo>
                  <a:pt x="104708" y="272991"/>
                </a:lnTo>
                <a:lnTo>
                  <a:pt x="251301" y="126399"/>
                </a:lnTo>
                <a:lnTo>
                  <a:pt x="267563" y="101904"/>
                </a:lnTo>
                <a:lnTo>
                  <a:pt x="272983" y="74044"/>
                </a:lnTo>
                <a:lnTo>
                  <a:pt x="267563" y="46185"/>
                </a:lnTo>
                <a:lnTo>
                  <a:pt x="251301" y="21690"/>
                </a:lnTo>
                <a:lnTo>
                  <a:pt x="226809" y="5422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983" name="Google Shape;983;p86"/>
          <p:cNvSpPr/>
          <p:nvPr/>
        </p:nvSpPr>
        <p:spPr>
          <a:xfrm>
            <a:off x="571500" y="338137"/>
            <a:ext cx="121060" cy="116403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984" name="Google Shape;984;p86"/>
          <p:cNvSpPr/>
          <p:nvPr/>
        </p:nvSpPr>
        <p:spPr>
          <a:xfrm>
            <a:off x="571500" y="326031"/>
            <a:ext cx="181156" cy="174188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985" name="Google Shape;985;p86"/>
          <p:cNvSpPr txBox="1">
            <a:spLocks noGrp="1"/>
          </p:cNvSpPr>
          <p:nvPr>
            <p:ph type="title"/>
          </p:nvPr>
        </p:nvSpPr>
        <p:spPr>
          <a:xfrm>
            <a:off x="450955" y="981703"/>
            <a:ext cx="7620000" cy="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Что лежит в Development Backlog?</a:t>
            </a:r>
            <a:endParaRPr sz="3000" b="1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 b="1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986" name="Google Shape;986;p86"/>
          <p:cNvSpPr txBox="1"/>
          <p:nvPr/>
        </p:nvSpPr>
        <p:spPr>
          <a:xfrm>
            <a:off x="6150850" y="2790650"/>
            <a:ext cx="3202800" cy="15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latin typeface="IBM Plex Sans"/>
                <a:ea typeface="IBM Plex Sans"/>
                <a:cs typeface="IBM Plex Sans"/>
                <a:sym typeface="IBM Plex Sans"/>
              </a:rPr>
              <a:t>Технический долг</a:t>
            </a:r>
            <a:endParaRPr sz="1500" b="1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b="1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203200" marR="1155700" lvl="0" indent="-184150" algn="l" rtl="0">
              <a:lnSpc>
                <a:spcPct val="1085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300"/>
              <a:buFont typeface="IBM Plex Sans"/>
              <a:buChar char="•"/>
            </a:pPr>
            <a:r>
              <a:rPr lang="en" sz="1300">
                <a:solidFill>
                  <a:srgbClr val="858793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Скрытые от пользователя дефекты, связанные с архитектурой и масштабируемостью</a:t>
            </a:r>
            <a:endParaRPr sz="1300">
              <a:solidFill>
                <a:srgbClr val="858793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203200" marR="1155700" lvl="0" indent="-184150" algn="l" rtl="0">
              <a:lnSpc>
                <a:spcPct val="1085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300"/>
              <a:buFont typeface="IBM Plex Sans"/>
              <a:buChar char="•"/>
            </a:pPr>
            <a:r>
              <a:rPr lang="en" sz="1300">
                <a:solidFill>
                  <a:srgbClr val="858793"/>
                </a:solidFill>
                <a:latin typeface="IBM Plex Sans"/>
                <a:ea typeface="IBM Plex Sans"/>
                <a:cs typeface="IBM Plex Sans"/>
                <a:sym typeface="IBM Plex Sans"/>
              </a:rPr>
              <a:t>Рефакторинг </a:t>
            </a:r>
            <a:endParaRPr sz="1300">
              <a:solidFill>
                <a:srgbClr val="858793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987" name="Google Shape;987;p86"/>
          <p:cNvSpPr/>
          <p:nvPr/>
        </p:nvSpPr>
        <p:spPr>
          <a:xfrm>
            <a:off x="6154875" y="2232438"/>
            <a:ext cx="476437" cy="458112"/>
          </a:xfrm>
          <a:custGeom>
            <a:avLst/>
            <a:gdLst/>
            <a:ahLst/>
            <a:cxnLst/>
            <a:rect l="l" t="t" r="r" b="b"/>
            <a:pathLst>
              <a:path w="1047115" h="1047114" extrusionOk="0">
                <a:moveTo>
                  <a:pt x="523544" y="0"/>
                </a:moveTo>
                <a:lnTo>
                  <a:pt x="475891" y="2139"/>
                </a:lnTo>
                <a:lnTo>
                  <a:pt x="429437" y="8435"/>
                </a:lnTo>
                <a:lnTo>
                  <a:pt x="384366" y="18701"/>
                </a:lnTo>
                <a:lnTo>
                  <a:pt x="340863" y="32754"/>
                </a:lnTo>
                <a:lnTo>
                  <a:pt x="299114" y="50408"/>
                </a:lnTo>
                <a:lnTo>
                  <a:pt x="259302" y="71479"/>
                </a:lnTo>
                <a:lnTo>
                  <a:pt x="221613" y="95782"/>
                </a:lnTo>
                <a:lnTo>
                  <a:pt x="186232" y="123131"/>
                </a:lnTo>
                <a:lnTo>
                  <a:pt x="153343" y="153343"/>
                </a:lnTo>
                <a:lnTo>
                  <a:pt x="123131" y="186232"/>
                </a:lnTo>
                <a:lnTo>
                  <a:pt x="95782" y="221613"/>
                </a:lnTo>
                <a:lnTo>
                  <a:pt x="71479" y="259302"/>
                </a:lnTo>
                <a:lnTo>
                  <a:pt x="50408" y="299114"/>
                </a:lnTo>
                <a:lnTo>
                  <a:pt x="32754" y="340863"/>
                </a:lnTo>
                <a:lnTo>
                  <a:pt x="18701" y="384366"/>
                </a:lnTo>
                <a:lnTo>
                  <a:pt x="8435" y="429437"/>
                </a:lnTo>
                <a:lnTo>
                  <a:pt x="2139" y="475891"/>
                </a:lnTo>
                <a:lnTo>
                  <a:pt x="0" y="523544"/>
                </a:lnTo>
                <a:lnTo>
                  <a:pt x="2139" y="571197"/>
                </a:lnTo>
                <a:lnTo>
                  <a:pt x="8435" y="617651"/>
                </a:lnTo>
                <a:lnTo>
                  <a:pt x="18701" y="662722"/>
                </a:lnTo>
                <a:lnTo>
                  <a:pt x="32754" y="706224"/>
                </a:lnTo>
                <a:lnTo>
                  <a:pt x="50408" y="747974"/>
                </a:lnTo>
                <a:lnTo>
                  <a:pt x="71479" y="787785"/>
                </a:lnTo>
                <a:lnTo>
                  <a:pt x="95782" y="825474"/>
                </a:lnTo>
                <a:lnTo>
                  <a:pt x="123131" y="860856"/>
                </a:lnTo>
                <a:lnTo>
                  <a:pt x="153343" y="893745"/>
                </a:lnTo>
                <a:lnTo>
                  <a:pt x="186232" y="923956"/>
                </a:lnTo>
                <a:lnTo>
                  <a:pt x="221613" y="951306"/>
                </a:lnTo>
                <a:lnTo>
                  <a:pt x="259302" y="975608"/>
                </a:lnTo>
                <a:lnTo>
                  <a:pt x="299114" y="996679"/>
                </a:lnTo>
                <a:lnTo>
                  <a:pt x="340863" y="1014333"/>
                </a:lnTo>
                <a:lnTo>
                  <a:pt x="384366" y="1028386"/>
                </a:lnTo>
                <a:lnTo>
                  <a:pt x="429437" y="1038653"/>
                </a:lnTo>
                <a:lnTo>
                  <a:pt x="475891" y="1044948"/>
                </a:lnTo>
                <a:lnTo>
                  <a:pt x="523544" y="1047088"/>
                </a:lnTo>
                <a:lnTo>
                  <a:pt x="571197" y="1044948"/>
                </a:lnTo>
                <a:lnTo>
                  <a:pt x="617651" y="1038653"/>
                </a:lnTo>
                <a:lnTo>
                  <a:pt x="662722" y="1028386"/>
                </a:lnTo>
                <a:lnTo>
                  <a:pt x="706224" y="1014333"/>
                </a:lnTo>
                <a:lnTo>
                  <a:pt x="747974" y="996679"/>
                </a:lnTo>
                <a:lnTo>
                  <a:pt x="787785" y="975608"/>
                </a:lnTo>
                <a:lnTo>
                  <a:pt x="825474" y="951306"/>
                </a:lnTo>
                <a:lnTo>
                  <a:pt x="860856" y="923956"/>
                </a:lnTo>
                <a:lnTo>
                  <a:pt x="893745" y="893745"/>
                </a:lnTo>
                <a:lnTo>
                  <a:pt x="923956" y="860856"/>
                </a:lnTo>
                <a:lnTo>
                  <a:pt x="951306" y="825474"/>
                </a:lnTo>
                <a:lnTo>
                  <a:pt x="975608" y="787785"/>
                </a:lnTo>
                <a:lnTo>
                  <a:pt x="996679" y="747974"/>
                </a:lnTo>
                <a:lnTo>
                  <a:pt x="1014333" y="706224"/>
                </a:lnTo>
                <a:lnTo>
                  <a:pt x="1028386" y="662722"/>
                </a:lnTo>
                <a:lnTo>
                  <a:pt x="1038653" y="617651"/>
                </a:lnTo>
                <a:lnTo>
                  <a:pt x="1044948" y="571197"/>
                </a:lnTo>
                <a:lnTo>
                  <a:pt x="1047088" y="523544"/>
                </a:lnTo>
                <a:lnTo>
                  <a:pt x="1044948" y="475891"/>
                </a:lnTo>
                <a:lnTo>
                  <a:pt x="1038653" y="429437"/>
                </a:lnTo>
                <a:lnTo>
                  <a:pt x="1028386" y="384366"/>
                </a:lnTo>
                <a:lnTo>
                  <a:pt x="1014333" y="340863"/>
                </a:lnTo>
                <a:lnTo>
                  <a:pt x="996679" y="299114"/>
                </a:lnTo>
                <a:lnTo>
                  <a:pt x="975608" y="259302"/>
                </a:lnTo>
                <a:lnTo>
                  <a:pt x="951306" y="221613"/>
                </a:lnTo>
                <a:lnTo>
                  <a:pt x="923956" y="186232"/>
                </a:lnTo>
                <a:lnTo>
                  <a:pt x="893745" y="153343"/>
                </a:lnTo>
                <a:lnTo>
                  <a:pt x="860856" y="123131"/>
                </a:lnTo>
                <a:lnTo>
                  <a:pt x="825474" y="95782"/>
                </a:lnTo>
                <a:lnTo>
                  <a:pt x="787785" y="71479"/>
                </a:lnTo>
                <a:lnTo>
                  <a:pt x="747974" y="50408"/>
                </a:lnTo>
                <a:lnTo>
                  <a:pt x="706224" y="32754"/>
                </a:lnTo>
                <a:lnTo>
                  <a:pt x="662722" y="18701"/>
                </a:lnTo>
                <a:lnTo>
                  <a:pt x="617651" y="8435"/>
                </a:lnTo>
                <a:lnTo>
                  <a:pt x="571197" y="2139"/>
                </a:lnTo>
                <a:lnTo>
                  <a:pt x="523544" y="0"/>
                </a:lnTo>
                <a:close/>
              </a:path>
            </a:pathLst>
          </a:custGeom>
          <a:solidFill>
            <a:srgbClr val="FC2C3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pic>
        <p:nvPicPr>
          <p:cNvPr id="988" name="Google Shape;988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54250" y="326012"/>
            <a:ext cx="960445" cy="174626"/>
          </a:xfrm>
          <a:prstGeom prst="rect">
            <a:avLst/>
          </a:prstGeom>
          <a:noFill/>
          <a:ln>
            <a:noFill/>
          </a:ln>
        </p:spPr>
      </p:pic>
      <p:sp>
        <p:nvSpPr>
          <p:cNvPr id="989" name="Google Shape;989;p86"/>
          <p:cNvSpPr txBox="1"/>
          <p:nvPr/>
        </p:nvSpPr>
        <p:spPr>
          <a:xfrm>
            <a:off x="863227" y="264182"/>
            <a:ext cx="5404800" cy="2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075" tIns="41075" rIns="41075" bIns="41075" anchor="t" anchorCtr="0">
            <a:noAutofit/>
          </a:bodyPr>
          <a:lstStyle/>
          <a:p>
            <a:pPr marL="0" marR="787400" lvl="0" indent="0" algn="l" rtl="0">
              <a:lnSpc>
                <a:spcPct val="1012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>
                <a:latin typeface="IBM Plex Sans"/>
                <a:ea typeface="IBM Plex Sans"/>
                <a:cs typeface="IBM Plex Sans"/>
                <a:sym typeface="IBM Plex Sans"/>
              </a:rPr>
              <a:t>Основы управления продуктом</a:t>
            </a:r>
            <a:endParaRPr sz="13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787400" lvl="0" indent="0" algn="l" rtl="0">
              <a:lnSpc>
                <a:spcPct val="1012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1" name="Google Shape;771;p95"/>
          <p:cNvGrpSpPr/>
          <p:nvPr/>
        </p:nvGrpSpPr>
        <p:grpSpPr>
          <a:xfrm>
            <a:off x="7604220" y="340949"/>
            <a:ext cx="1023099" cy="168758"/>
            <a:chOff x="14868658" y="741514"/>
            <a:chExt cx="2249397" cy="384810"/>
          </a:xfrm>
        </p:grpSpPr>
        <p:sp>
          <p:nvSpPr>
            <p:cNvPr id="772" name="Google Shape;772;p95"/>
            <p:cNvSpPr/>
            <p:nvPr/>
          </p:nvSpPr>
          <p:spPr>
            <a:xfrm>
              <a:off x="16985455" y="863642"/>
              <a:ext cx="132600" cy="1797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3" name="Google Shape;773;p95"/>
            <p:cNvSpPr/>
            <p:nvPr/>
          </p:nvSpPr>
          <p:spPr>
            <a:xfrm>
              <a:off x="16807130" y="863278"/>
              <a:ext cx="153300" cy="1752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4" name="Google Shape;774;p95"/>
            <p:cNvSpPr/>
            <p:nvPr/>
          </p:nvSpPr>
          <p:spPr>
            <a:xfrm>
              <a:off x="16749391" y="867722"/>
              <a:ext cx="0" cy="170815"/>
            </a:xfrm>
            <a:custGeom>
              <a:avLst/>
              <a:gdLst/>
              <a:ahLst/>
              <a:cxnLst/>
              <a:rect l="l" t="t" r="r" b="b"/>
              <a:pathLst>
                <a:path w="120000" h="170815" extrusionOk="0">
                  <a:moveTo>
                    <a:pt x="0" y="0"/>
                  </a:moveTo>
                  <a:lnTo>
                    <a:pt x="0" y="170790"/>
                  </a:lnTo>
                </a:path>
              </a:pathLst>
            </a:custGeom>
            <a:noFill/>
            <a:ln w="35500" cap="flat" cmpd="sng">
              <a:solidFill>
                <a:srgbClr val="0809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5" name="Google Shape;775;p95"/>
            <p:cNvSpPr/>
            <p:nvPr/>
          </p:nvSpPr>
          <p:spPr>
            <a:xfrm>
              <a:off x="16726822" y="793261"/>
              <a:ext cx="45719" cy="46355"/>
            </a:xfrm>
            <a:custGeom>
              <a:avLst/>
              <a:gdLst/>
              <a:ahLst/>
              <a:cxnLst/>
              <a:rect l="l" t="t" r="r" b="b"/>
              <a:pathLst>
                <a:path w="45719" h="46355" extrusionOk="0">
                  <a:moveTo>
                    <a:pt x="29109" y="0"/>
                  </a:moveTo>
                  <a:lnTo>
                    <a:pt x="16125" y="0"/>
                  </a:lnTo>
                  <a:lnTo>
                    <a:pt x="10575" y="2052"/>
                  </a:lnTo>
                  <a:lnTo>
                    <a:pt x="6491" y="6491"/>
                  </a:lnTo>
                  <a:lnTo>
                    <a:pt x="2094" y="10931"/>
                  </a:lnTo>
                  <a:lnTo>
                    <a:pt x="0" y="16397"/>
                  </a:lnTo>
                  <a:lnTo>
                    <a:pt x="0" y="29370"/>
                  </a:lnTo>
                  <a:lnTo>
                    <a:pt x="2094" y="34836"/>
                  </a:lnTo>
                  <a:lnTo>
                    <a:pt x="6491" y="39276"/>
                  </a:lnTo>
                  <a:lnTo>
                    <a:pt x="10994" y="43715"/>
                  </a:lnTo>
                  <a:lnTo>
                    <a:pt x="16125" y="45768"/>
                  </a:lnTo>
                  <a:lnTo>
                    <a:pt x="29109" y="45768"/>
                  </a:lnTo>
                  <a:lnTo>
                    <a:pt x="34553" y="43715"/>
                  </a:lnTo>
                  <a:lnTo>
                    <a:pt x="38637" y="39276"/>
                  </a:lnTo>
                  <a:lnTo>
                    <a:pt x="43035" y="34836"/>
                  </a:lnTo>
                  <a:lnTo>
                    <a:pt x="45119" y="29370"/>
                  </a:lnTo>
                  <a:lnTo>
                    <a:pt x="45119" y="16397"/>
                  </a:lnTo>
                  <a:lnTo>
                    <a:pt x="43035" y="10931"/>
                  </a:lnTo>
                  <a:lnTo>
                    <a:pt x="38637" y="6491"/>
                  </a:lnTo>
                  <a:lnTo>
                    <a:pt x="34553" y="2052"/>
                  </a:lnTo>
                  <a:lnTo>
                    <a:pt x="29109" y="0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6" name="Google Shape;776;p95"/>
            <p:cNvSpPr/>
            <p:nvPr/>
          </p:nvSpPr>
          <p:spPr>
            <a:xfrm>
              <a:off x="16406094" y="863279"/>
              <a:ext cx="285600" cy="1797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7" name="Google Shape;777;p95"/>
            <p:cNvSpPr/>
            <p:nvPr/>
          </p:nvSpPr>
          <p:spPr>
            <a:xfrm>
              <a:off x="16192698" y="798734"/>
              <a:ext cx="184500" cy="2397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8" name="Google Shape;778;p95"/>
            <p:cNvSpPr/>
            <p:nvPr/>
          </p:nvSpPr>
          <p:spPr>
            <a:xfrm>
              <a:off x="16060138" y="867723"/>
              <a:ext cx="108584" cy="170815"/>
            </a:xfrm>
            <a:custGeom>
              <a:avLst/>
              <a:gdLst/>
              <a:ahLst/>
              <a:cxnLst/>
              <a:rect l="l" t="t" r="r" b="b"/>
              <a:pathLst>
                <a:path w="108584" h="170815" extrusionOk="0">
                  <a:moveTo>
                    <a:pt x="105546" y="0"/>
                  </a:moveTo>
                  <a:lnTo>
                    <a:pt x="62511" y="0"/>
                  </a:lnTo>
                  <a:lnTo>
                    <a:pt x="0" y="84028"/>
                  </a:lnTo>
                  <a:lnTo>
                    <a:pt x="66280" y="170790"/>
                  </a:lnTo>
                  <a:lnTo>
                    <a:pt x="108268" y="170790"/>
                  </a:lnTo>
                  <a:lnTo>
                    <a:pt x="41265" y="83693"/>
                  </a:lnTo>
                  <a:lnTo>
                    <a:pt x="41988" y="83348"/>
                  </a:lnTo>
                  <a:lnTo>
                    <a:pt x="105546" y="0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9" name="Google Shape;779;p95"/>
            <p:cNvSpPr/>
            <p:nvPr/>
          </p:nvSpPr>
          <p:spPr>
            <a:xfrm>
              <a:off x="16041023" y="798405"/>
              <a:ext cx="0" cy="240665"/>
            </a:xfrm>
            <a:custGeom>
              <a:avLst/>
              <a:gdLst/>
              <a:ahLst/>
              <a:cxnLst/>
              <a:rect l="l" t="t" r="r" b="b"/>
              <a:pathLst>
                <a:path w="120000" h="240665" extrusionOk="0">
                  <a:moveTo>
                    <a:pt x="0" y="0"/>
                  </a:moveTo>
                  <a:lnTo>
                    <a:pt x="0" y="240139"/>
                  </a:lnTo>
                </a:path>
              </a:pathLst>
            </a:custGeom>
            <a:noFill/>
            <a:ln w="35500" cap="flat" cmpd="sng">
              <a:solidFill>
                <a:srgbClr val="0809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0" name="Google Shape;780;p95"/>
            <p:cNvSpPr/>
            <p:nvPr/>
          </p:nvSpPr>
          <p:spPr>
            <a:xfrm>
              <a:off x="15822866" y="863019"/>
              <a:ext cx="171300" cy="17970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1" name="Google Shape;781;p95"/>
            <p:cNvSpPr/>
            <p:nvPr/>
          </p:nvSpPr>
          <p:spPr>
            <a:xfrm>
              <a:off x="15381527" y="795871"/>
              <a:ext cx="216000" cy="246000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2" name="Google Shape;782;p95"/>
            <p:cNvSpPr/>
            <p:nvPr/>
          </p:nvSpPr>
          <p:spPr>
            <a:xfrm>
              <a:off x="15626336" y="863018"/>
              <a:ext cx="171600" cy="17970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3" name="Google Shape;783;p95"/>
            <p:cNvSpPr/>
            <p:nvPr/>
          </p:nvSpPr>
          <p:spPr>
            <a:xfrm>
              <a:off x="15061006" y="741515"/>
              <a:ext cx="218440" cy="384809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48061" y="356439"/>
                  </a:moveTo>
                  <a:lnTo>
                    <a:pt x="39998" y="380794"/>
                  </a:lnTo>
                  <a:lnTo>
                    <a:pt x="47642" y="383286"/>
                  </a:lnTo>
                  <a:lnTo>
                    <a:pt x="55705" y="384637"/>
                  </a:lnTo>
                  <a:lnTo>
                    <a:pt x="64081" y="384637"/>
                  </a:lnTo>
                  <a:lnTo>
                    <a:pt x="87153" y="381116"/>
                  </a:lnTo>
                  <a:lnTo>
                    <a:pt x="107422" y="371270"/>
                  </a:lnTo>
                  <a:lnTo>
                    <a:pt x="120759" y="358994"/>
                  </a:lnTo>
                  <a:lnTo>
                    <a:pt x="58427" y="358994"/>
                  </a:lnTo>
                  <a:lnTo>
                    <a:pt x="53087" y="358093"/>
                  </a:lnTo>
                  <a:lnTo>
                    <a:pt x="48061" y="356439"/>
                  </a:lnTo>
                  <a:close/>
                </a:path>
                <a:path w="218440" h="384809" extrusionOk="0">
                  <a:moveTo>
                    <a:pt x="191938" y="243175"/>
                  </a:moveTo>
                  <a:lnTo>
                    <a:pt x="146278" y="243175"/>
                  </a:lnTo>
                  <a:lnTo>
                    <a:pt x="152037" y="245102"/>
                  </a:lnTo>
                  <a:lnTo>
                    <a:pt x="156225" y="250254"/>
                  </a:lnTo>
                  <a:lnTo>
                    <a:pt x="159366" y="254013"/>
                  </a:lnTo>
                  <a:lnTo>
                    <a:pt x="160204" y="258096"/>
                  </a:lnTo>
                  <a:lnTo>
                    <a:pt x="160204" y="269237"/>
                  </a:lnTo>
                  <a:lnTo>
                    <a:pt x="137901" y="308047"/>
                  </a:lnTo>
                  <a:lnTo>
                    <a:pt x="115504" y="314807"/>
                  </a:lnTo>
                  <a:lnTo>
                    <a:pt x="113190" y="322388"/>
                  </a:lnTo>
                  <a:lnTo>
                    <a:pt x="106135" y="337044"/>
                  </a:lnTo>
                  <a:lnTo>
                    <a:pt x="94997" y="348634"/>
                  </a:lnTo>
                  <a:lnTo>
                    <a:pt x="80678" y="356253"/>
                  </a:lnTo>
                  <a:lnTo>
                    <a:pt x="64081" y="358994"/>
                  </a:lnTo>
                  <a:lnTo>
                    <a:pt x="120759" y="358994"/>
                  </a:lnTo>
                  <a:lnTo>
                    <a:pt x="123821" y="356176"/>
                  </a:lnTo>
                  <a:lnTo>
                    <a:pt x="135283" y="336911"/>
                  </a:lnTo>
                  <a:lnTo>
                    <a:pt x="155510" y="327216"/>
                  </a:lnTo>
                  <a:lnTo>
                    <a:pt x="171526" y="311866"/>
                  </a:lnTo>
                  <a:lnTo>
                    <a:pt x="182064" y="292120"/>
                  </a:lnTo>
                  <a:lnTo>
                    <a:pt x="185858" y="269237"/>
                  </a:lnTo>
                  <a:lnTo>
                    <a:pt x="185753" y="255856"/>
                  </a:lnTo>
                  <a:lnTo>
                    <a:pt x="183868" y="248966"/>
                  </a:lnTo>
                  <a:lnTo>
                    <a:pt x="191938" y="243175"/>
                  </a:lnTo>
                  <a:close/>
                </a:path>
                <a:path w="218440" h="384809" extrusionOk="0">
                  <a:moveTo>
                    <a:pt x="84604" y="256421"/>
                  </a:moveTo>
                  <a:lnTo>
                    <a:pt x="83348" y="256421"/>
                  </a:lnTo>
                  <a:lnTo>
                    <a:pt x="73332" y="258436"/>
                  </a:lnTo>
                  <a:lnTo>
                    <a:pt x="65181" y="263930"/>
                  </a:lnTo>
                  <a:lnTo>
                    <a:pt x="59700" y="272081"/>
                  </a:lnTo>
                  <a:lnTo>
                    <a:pt x="57694" y="282064"/>
                  </a:lnTo>
                  <a:lnTo>
                    <a:pt x="59700" y="292048"/>
                  </a:lnTo>
                  <a:lnTo>
                    <a:pt x="65181" y="300198"/>
                  </a:lnTo>
                  <a:lnTo>
                    <a:pt x="73332" y="305693"/>
                  </a:lnTo>
                  <a:lnTo>
                    <a:pt x="83348" y="307707"/>
                  </a:lnTo>
                  <a:lnTo>
                    <a:pt x="93320" y="305693"/>
                  </a:lnTo>
                  <a:lnTo>
                    <a:pt x="101475" y="300198"/>
                  </a:lnTo>
                  <a:lnTo>
                    <a:pt x="106981" y="292048"/>
                  </a:lnTo>
                  <a:lnTo>
                    <a:pt x="109001" y="282064"/>
                  </a:lnTo>
                  <a:lnTo>
                    <a:pt x="109001" y="278776"/>
                  </a:lnTo>
                  <a:lnTo>
                    <a:pt x="108373" y="275614"/>
                  </a:lnTo>
                  <a:lnTo>
                    <a:pt x="107221" y="272724"/>
                  </a:lnTo>
                  <a:lnTo>
                    <a:pt x="120035" y="256714"/>
                  </a:lnTo>
                  <a:lnTo>
                    <a:pt x="87222" y="256714"/>
                  </a:lnTo>
                  <a:lnTo>
                    <a:pt x="85861" y="256526"/>
                  </a:lnTo>
                  <a:lnTo>
                    <a:pt x="84604" y="256421"/>
                  </a:lnTo>
                  <a:close/>
                </a:path>
                <a:path w="218440" h="384809" extrusionOk="0">
                  <a:moveTo>
                    <a:pt x="145744" y="218195"/>
                  </a:moveTo>
                  <a:lnTo>
                    <a:pt x="109518" y="230398"/>
                  </a:lnTo>
                  <a:lnTo>
                    <a:pt x="87222" y="256714"/>
                  </a:lnTo>
                  <a:lnTo>
                    <a:pt x="120035" y="256714"/>
                  </a:lnTo>
                  <a:lnTo>
                    <a:pt x="126907" y="248128"/>
                  </a:lnTo>
                  <a:lnTo>
                    <a:pt x="133608" y="244537"/>
                  </a:lnTo>
                  <a:lnTo>
                    <a:pt x="146278" y="243175"/>
                  </a:lnTo>
                  <a:lnTo>
                    <a:pt x="191938" y="243175"/>
                  </a:lnTo>
                  <a:lnTo>
                    <a:pt x="197711" y="239032"/>
                  </a:lnTo>
                  <a:lnTo>
                    <a:pt x="207138" y="227448"/>
                  </a:lnTo>
                  <a:lnTo>
                    <a:pt x="169534" y="227448"/>
                  </a:lnTo>
                  <a:lnTo>
                    <a:pt x="162050" y="222656"/>
                  </a:lnTo>
                  <a:lnTo>
                    <a:pt x="154045" y="219603"/>
                  </a:lnTo>
                  <a:lnTo>
                    <a:pt x="145744" y="218195"/>
                  </a:lnTo>
                  <a:close/>
                </a:path>
                <a:path w="218440" h="384809" extrusionOk="0">
                  <a:moveTo>
                    <a:pt x="207134" y="157178"/>
                  </a:moveTo>
                  <a:lnTo>
                    <a:pt x="169534" y="157178"/>
                  </a:lnTo>
                  <a:lnTo>
                    <a:pt x="178734" y="162998"/>
                  </a:lnTo>
                  <a:lnTo>
                    <a:pt x="185917" y="171128"/>
                  </a:lnTo>
                  <a:lnTo>
                    <a:pt x="190588" y="181067"/>
                  </a:lnTo>
                  <a:lnTo>
                    <a:pt x="192255" y="192318"/>
                  </a:lnTo>
                  <a:lnTo>
                    <a:pt x="190588" y="203563"/>
                  </a:lnTo>
                  <a:lnTo>
                    <a:pt x="185917" y="213500"/>
                  </a:lnTo>
                  <a:lnTo>
                    <a:pt x="178734" y="221628"/>
                  </a:lnTo>
                  <a:lnTo>
                    <a:pt x="169534" y="227448"/>
                  </a:lnTo>
                  <a:lnTo>
                    <a:pt x="207138" y="227448"/>
                  </a:lnTo>
                  <a:lnTo>
                    <a:pt x="208462" y="225821"/>
                  </a:lnTo>
                  <a:lnTo>
                    <a:pt x="215423" y="210020"/>
                  </a:lnTo>
                  <a:lnTo>
                    <a:pt x="217899" y="192318"/>
                  </a:lnTo>
                  <a:lnTo>
                    <a:pt x="215423" y="174611"/>
                  </a:lnTo>
                  <a:lnTo>
                    <a:pt x="208462" y="158810"/>
                  </a:lnTo>
                  <a:lnTo>
                    <a:pt x="207134" y="157178"/>
                  </a:lnTo>
                  <a:close/>
                </a:path>
                <a:path w="218440" h="384809" extrusionOk="0">
                  <a:moveTo>
                    <a:pt x="64081" y="0"/>
                  </a:moveTo>
                  <a:lnTo>
                    <a:pt x="25591" y="13428"/>
                  </a:lnTo>
                  <a:lnTo>
                    <a:pt x="3939" y="50107"/>
                  </a:lnTo>
                  <a:lnTo>
                    <a:pt x="0" y="83327"/>
                  </a:lnTo>
                  <a:lnTo>
                    <a:pt x="0" y="110216"/>
                  </a:lnTo>
                  <a:lnTo>
                    <a:pt x="14030" y="150267"/>
                  </a:lnTo>
                  <a:lnTo>
                    <a:pt x="40208" y="182978"/>
                  </a:lnTo>
                  <a:lnTo>
                    <a:pt x="39056" y="185868"/>
                  </a:lnTo>
                  <a:lnTo>
                    <a:pt x="38428" y="189020"/>
                  </a:lnTo>
                  <a:lnTo>
                    <a:pt x="38428" y="192318"/>
                  </a:lnTo>
                  <a:lnTo>
                    <a:pt x="40448" y="202296"/>
                  </a:lnTo>
                  <a:lnTo>
                    <a:pt x="45954" y="210443"/>
                  </a:lnTo>
                  <a:lnTo>
                    <a:pt x="54109" y="215937"/>
                  </a:lnTo>
                  <a:lnTo>
                    <a:pt x="64081" y="217951"/>
                  </a:lnTo>
                  <a:lnTo>
                    <a:pt x="74053" y="215937"/>
                  </a:lnTo>
                  <a:lnTo>
                    <a:pt x="82209" y="210443"/>
                  </a:lnTo>
                  <a:lnTo>
                    <a:pt x="87714" y="202296"/>
                  </a:lnTo>
                  <a:lnTo>
                    <a:pt x="89735" y="192318"/>
                  </a:lnTo>
                  <a:lnTo>
                    <a:pt x="87714" y="182333"/>
                  </a:lnTo>
                  <a:lnTo>
                    <a:pt x="82209" y="174179"/>
                  </a:lnTo>
                  <a:lnTo>
                    <a:pt x="74053" y="168681"/>
                  </a:lnTo>
                  <a:lnTo>
                    <a:pt x="65531" y="166958"/>
                  </a:lnTo>
                  <a:lnTo>
                    <a:pt x="60207" y="166958"/>
                  </a:lnTo>
                  <a:lnTo>
                    <a:pt x="34030" y="134247"/>
                  </a:lnTo>
                  <a:lnTo>
                    <a:pt x="30398" y="128781"/>
                  </a:lnTo>
                  <a:lnTo>
                    <a:pt x="27800" y="122946"/>
                  </a:lnTo>
                  <a:lnTo>
                    <a:pt x="26196" y="116695"/>
                  </a:lnTo>
                  <a:lnTo>
                    <a:pt x="25653" y="110216"/>
                  </a:lnTo>
                  <a:lnTo>
                    <a:pt x="25653" y="83327"/>
                  </a:lnTo>
                  <a:lnTo>
                    <a:pt x="36752" y="38826"/>
                  </a:lnTo>
                  <a:lnTo>
                    <a:pt x="64081" y="25632"/>
                  </a:lnTo>
                  <a:lnTo>
                    <a:pt x="120761" y="25632"/>
                  </a:lnTo>
                  <a:lnTo>
                    <a:pt x="107422" y="13358"/>
                  </a:lnTo>
                  <a:lnTo>
                    <a:pt x="87153" y="3518"/>
                  </a:lnTo>
                  <a:lnTo>
                    <a:pt x="64081" y="0"/>
                  </a:lnTo>
                  <a:close/>
                </a:path>
                <a:path w="218440" h="384809" extrusionOk="0">
                  <a:moveTo>
                    <a:pt x="64081" y="166665"/>
                  </a:moveTo>
                  <a:lnTo>
                    <a:pt x="62720" y="166665"/>
                  </a:lnTo>
                  <a:lnTo>
                    <a:pt x="61464" y="166769"/>
                  </a:lnTo>
                  <a:lnTo>
                    <a:pt x="60207" y="166958"/>
                  </a:lnTo>
                  <a:lnTo>
                    <a:pt x="65531" y="166958"/>
                  </a:lnTo>
                  <a:lnTo>
                    <a:pt x="64081" y="166665"/>
                  </a:lnTo>
                  <a:close/>
                </a:path>
                <a:path w="218440" h="384809" extrusionOk="0">
                  <a:moveTo>
                    <a:pt x="120043" y="127922"/>
                  </a:moveTo>
                  <a:lnTo>
                    <a:pt x="87222" y="127922"/>
                  </a:lnTo>
                  <a:lnTo>
                    <a:pt x="102195" y="146759"/>
                  </a:lnTo>
                  <a:lnTo>
                    <a:pt x="137378" y="166288"/>
                  </a:lnTo>
                  <a:lnTo>
                    <a:pt x="145744" y="166431"/>
                  </a:lnTo>
                  <a:lnTo>
                    <a:pt x="154045" y="165023"/>
                  </a:lnTo>
                  <a:lnTo>
                    <a:pt x="162050" y="161970"/>
                  </a:lnTo>
                  <a:lnTo>
                    <a:pt x="169534" y="157178"/>
                  </a:lnTo>
                  <a:lnTo>
                    <a:pt x="207134" y="157178"/>
                  </a:lnTo>
                  <a:lnTo>
                    <a:pt x="197711" y="145598"/>
                  </a:lnTo>
                  <a:lnTo>
                    <a:pt x="191934" y="141451"/>
                  </a:lnTo>
                  <a:lnTo>
                    <a:pt x="146278" y="141451"/>
                  </a:lnTo>
                  <a:lnTo>
                    <a:pt x="133608" y="140089"/>
                  </a:lnTo>
                  <a:lnTo>
                    <a:pt x="126907" y="136498"/>
                  </a:lnTo>
                  <a:lnTo>
                    <a:pt x="120043" y="127922"/>
                  </a:lnTo>
                  <a:close/>
                </a:path>
                <a:path w="218440" h="384809" extrusionOk="0">
                  <a:moveTo>
                    <a:pt x="120761" y="25632"/>
                  </a:moveTo>
                  <a:lnTo>
                    <a:pt x="64081" y="25632"/>
                  </a:lnTo>
                  <a:lnTo>
                    <a:pt x="80678" y="28373"/>
                  </a:lnTo>
                  <a:lnTo>
                    <a:pt x="94997" y="35992"/>
                  </a:lnTo>
                  <a:lnTo>
                    <a:pt x="106135" y="47582"/>
                  </a:lnTo>
                  <a:lnTo>
                    <a:pt x="113190" y="62238"/>
                  </a:lnTo>
                  <a:lnTo>
                    <a:pt x="115504" y="69819"/>
                  </a:lnTo>
                  <a:lnTo>
                    <a:pt x="123242" y="71202"/>
                  </a:lnTo>
                  <a:lnTo>
                    <a:pt x="137901" y="76579"/>
                  </a:lnTo>
                  <a:lnTo>
                    <a:pt x="149619" y="86420"/>
                  </a:lnTo>
                  <a:lnTo>
                    <a:pt x="157390" y="99698"/>
                  </a:lnTo>
                  <a:lnTo>
                    <a:pt x="160204" y="115389"/>
                  </a:lnTo>
                  <a:lnTo>
                    <a:pt x="160204" y="126530"/>
                  </a:lnTo>
                  <a:lnTo>
                    <a:pt x="159366" y="130613"/>
                  </a:lnTo>
                  <a:lnTo>
                    <a:pt x="156225" y="134372"/>
                  </a:lnTo>
                  <a:lnTo>
                    <a:pt x="152037" y="139524"/>
                  </a:lnTo>
                  <a:lnTo>
                    <a:pt x="146278" y="141451"/>
                  </a:lnTo>
                  <a:lnTo>
                    <a:pt x="191934" y="141451"/>
                  </a:lnTo>
                  <a:lnTo>
                    <a:pt x="183868" y="135660"/>
                  </a:lnTo>
                  <a:lnTo>
                    <a:pt x="185737" y="128840"/>
                  </a:lnTo>
                  <a:lnTo>
                    <a:pt x="171526" y="72756"/>
                  </a:lnTo>
                  <a:lnTo>
                    <a:pt x="135283" y="47715"/>
                  </a:lnTo>
                  <a:lnTo>
                    <a:pt x="123821" y="28448"/>
                  </a:lnTo>
                  <a:lnTo>
                    <a:pt x="120761" y="25632"/>
                  </a:lnTo>
                  <a:close/>
                </a:path>
                <a:path w="218440" h="384809" extrusionOk="0">
                  <a:moveTo>
                    <a:pt x="83348" y="76919"/>
                  </a:moveTo>
                  <a:lnTo>
                    <a:pt x="73332" y="78935"/>
                  </a:lnTo>
                  <a:lnTo>
                    <a:pt x="65181" y="84431"/>
                  </a:lnTo>
                  <a:lnTo>
                    <a:pt x="59700" y="92583"/>
                  </a:lnTo>
                  <a:lnTo>
                    <a:pt x="57694" y="102562"/>
                  </a:lnTo>
                  <a:lnTo>
                    <a:pt x="59700" y="112545"/>
                  </a:lnTo>
                  <a:lnTo>
                    <a:pt x="65181" y="120696"/>
                  </a:lnTo>
                  <a:lnTo>
                    <a:pt x="73332" y="126191"/>
                  </a:lnTo>
                  <a:lnTo>
                    <a:pt x="83348" y="128205"/>
                  </a:lnTo>
                  <a:lnTo>
                    <a:pt x="84604" y="128205"/>
                  </a:lnTo>
                  <a:lnTo>
                    <a:pt x="85965" y="128111"/>
                  </a:lnTo>
                  <a:lnTo>
                    <a:pt x="87222" y="127922"/>
                  </a:lnTo>
                  <a:lnTo>
                    <a:pt x="120043" y="127922"/>
                  </a:lnTo>
                  <a:lnTo>
                    <a:pt x="107221" y="111902"/>
                  </a:lnTo>
                  <a:lnTo>
                    <a:pt x="108373" y="109012"/>
                  </a:lnTo>
                  <a:lnTo>
                    <a:pt x="109001" y="105860"/>
                  </a:lnTo>
                  <a:lnTo>
                    <a:pt x="109001" y="102562"/>
                  </a:lnTo>
                  <a:lnTo>
                    <a:pt x="106981" y="92583"/>
                  </a:lnTo>
                  <a:lnTo>
                    <a:pt x="101475" y="84431"/>
                  </a:lnTo>
                  <a:lnTo>
                    <a:pt x="93320" y="78935"/>
                  </a:lnTo>
                  <a:lnTo>
                    <a:pt x="83348" y="76919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4" name="Google Shape;784;p95"/>
            <p:cNvSpPr/>
            <p:nvPr/>
          </p:nvSpPr>
          <p:spPr>
            <a:xfrm>
              <a:off x="14868658" y="741514"/>
              <a:ext cx="218440" cy="384809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162194" y="0"/>
                  </a:moveTo>
                  <a:lnTo>
                    <a:pt x="153806" y="0"/>
                  </a:lnTo>
                  <a:lnTo>
                    <a:pt x="130747" y="3519"/>
                  </a:lnTo>
                  <a:lnTo>
                    <a:pt x="110492" y="13362"/>
                  </a:lnTo>
                  <a:lnTo>
                    <a:pt x="94123" y="28452"/>
                  </a:lnTo>
                  <a:lnTo>
                    <a:pt x="82719" y="47715"/>
                  </a:lnTo>
                  <a:lnTo>
                    <a:pt x="62432" y="57410"/>
                  </a:lnTo>
                  <a:lnTo>
                    <a:pt x="46386" y="72760"/>
                  </a:lnTo>
                  <a:lnTo>
                    <a:pt x="35836" y="92506"/>
                  </a:lnTo>
                  <a:lnTo>
                    <a:pt x="32040" y="115389"/>
                  </a:lnTo>
                  <a:lnTo>
                    <a:pt x="32145" y="128770"/>
                  </a:lnTo>
                  <a:lnTo>
                    <a:pt x="34135" y="135660"/>
                  </a:lnTo>
                  <a:lnTo>
                    <a:pt x="20231" y="145594"/>
                  </a:lnTo>
                  <a:lnTo>
                    <a:pt x="9449" y="158805"/>
                  </a:lnTo>
                  <a:lnTo>
                    <a:pt x="2477" y="174606"/>
                  </a:lnTo>
                  <a:lnTo>
                    <a:pt x="0" y="192308"/>
                  </a:lnTo>
                  <a:lnTo>
                    <a:pt x="2477" y="210015"/>
                  </a:lnTo>
                  <a:lnTo>
                    <a:pt x="9449" y="225816"/>
                  </a:lnTo>
                  <a:lnTo>
                    <a:pt x="20231" y="239028"/>
                  </a:lnTo>
                  <a:lnTo>
                    <a:pt x="34135" y="248966"/>
                  </a:lnTo>
                  <a:lnTo>
                    <a:pt x="32165" y="255786"/>
                  </a:lnTo>
                  <a:lnTo>
                    <a:pt x="46386" y="311870"/>
                  </a:lnTo>
                  <a:lnTo>
                    <a:pt x="82719" y="336911"/>
                  </a:lnTo>
                  <a:lnTo>
                    <a:pt x="94123" y="356176"/>
                  </a:lnTo>
                  <a:lnTo>
                    <a:pt x="110492" y="371270"/>
                  </a:lnTo>
                  <a:lnTo>
                    <a:pt x="130747" y="381116"/>
                  </a:lnTo>
                  <a:lnTo>
                    <a:pt x="153806" y="384637"/>
                  </a:lnTo>
                  <a:lnTo>
                    <a:pt x="168109" y="383117"/>
                  </a:lnTo>
                  <a:lnTo>
                    <a:pt x="181023" y="378611"/>
                  </a:lnTo>
                  <a:lnTo>
                    <a:pt x="192347" y="371199"/>
                  </a:lnTo>
                  <a:lnTo>
                    <a:pt x="201878" y="360962"/>
                  </a:lnTo>
                  <a:lnTo>
                    <a:pt x="203027" y="358994"/>
                  </a:lnTo>
                  <a:lnTo>
                    <a:pt x="153806" y="358994"/>
                  </a:lnTo>
                  <a:lnTo>
                    <a:pt x="137260" y="356253"/>
                  </a:lnTo>
                  <a:lnTo>
                    <a:pt x="122939" y="348634"/>
                  </a:lnTo>
                  <a:lnTo>
                    <a:pt x="111778" y="337044"/>
                  </a:lnTo>
                  <a:lnTo>
                    <a:pt x="104708" y="322388"/>
                  </a:lnTo>
                  <a:lnTo>
                    <a:pt x="102405" y="314807"/>
                  </a:lnTo>
                  <a:lnTo>
                    <a:pt x="94656" y="313425"/>
                  </a:lnTo>
                  <a:lnTo>
                    <a:pt x="80002" y="308049"/>
                  </a:lnTo>
                  <a:lnTo>
                    <a:pt x="68283" y="298210"/>
                  </a:lnTo>
                  <a:lnTo>
                    <a:pt x="60510" y="284932"/>
                  </a:lnTo>
                  <a:lnTo>
                    <a:pt x="57694" y="269237"/>
                  </a:lnTo>
                  <a:lnTo>
                    <a:pt x="57694" y="258096"/>
                  </a:lnTo>
                  <a:lnTo>
                    <a:pt x="58532" y="254013"/>
                  </a:lnTo>
                  <a:lnTo>
                    <a:pt x="61673" y="250254"/>
                  </a:lnTo>
                  <a:lnTo>
                    <a:pt x="65861" y="245102"/>
                  </a:lnTo>
                  <a:lnTo>
                    <a:pt x="71620" y="243175"/>
                  </a:lnTo>
                  <a:lnTo>
                    <a:pt x="119950" y="243175"/>
                  </a:lnTo>
                  <a:lnTo>
                    <a:pt x="115703" y="237867"/>
                  </a:lnTo>
                  <a:lnTo>
                    <a:pt x="108394" y="230398"/>
                  </a:lnTo>
                  <a:lnTo>
                    <a:pt x="104108" y="227448"/>
                  </a:lnTo>
                  <a:lnTo>
                    <a:pt x="48375" y="227448"/>
                  </a:lnTo>
                  <a:lnTo>
                    <a:pt x="39170" y="221628"/>
                  </a:lnTo>
                  <a:lnTo>
                    <a:pt x="31988" y="213498"/>
                  </a:lnTo>
                  <a:lnTo>
                    <a:pt x="27319" y="203559"/>
                  </a:lnTo>
                  <a:lnTo>
                    <a:pt x="25653" y="192308"/>
                  </a:lnTo>
                  <a:lnTo>
                    <a:pt x="27319" y="181063"/>
                  </a:lnTo>
                  <a:lnTo>
                    <a:pt x="31988" y="171126"/>
                  </a:lnTo>
                  <a:lnTo>
                    <a:pt x="39170" y="162998"/>
                  </a:lnTo>
                  <a:lnTo>
                    <a:pt x="48375" y="157178"/>
                  </a:lnTo>
                  <a:lnTo>
                    <a:pt x="104111" y="157178"/>
                  </a:lnTo>
                  <a:lnTo>
                    <a:pt x="108394" y="154230"/>
                  </a:lnTo>
                  <a:lnTo>
                    <a:pt x="115703" y="146759"/>
                  </a:lnTo>
                  <a:lnTo>
                    <a:pt x="119950" y="141451"/>
                  </a:lnTo>
                  <a:lnTo>
                    <a:pt x="71620" y="141451"/>
                  </a:lnTo>
                  <a:lnTo>
                    <a:pt x="65861" y="139524"/>
                  </a:lnTo>
                  <a:lnTo>
                    <a:pt x="61673" y="134383"/>
                  </a:lnTo>
                  <a:lnTo>
                    <a:pt x="58532" y="130613"/>
                  </a:lnTo>
                  <a:lnTo>
                    <a:pt x="57694" y="126540"/>
                  </a:lnTo>
                  <a:lnTo>
                    <a:pt x="57694" y="115389"/>
                  </a:lnTo>
                  <a:lnTo>
                    <a:pt x="60510" y="99698"/>
                  </a:lnTo>
                  <a:lnTo>
                    <a:pt x="68283" y="86420"/>
                  </a:lnTo>
                  <a:lnTo>
                    <a:pt x="80002" y="76579"/>
                  </a:lnTo>
                  <a:lnTo>
                    <a:pt x="94656" y="71202"/>
                  </a:lnTo>
                  <a:lnTo>
                    <a:pt x="102405" y="69819"/>
                  </a:lnTo>
                  <a:lnTo>
                    <a:pt x="104708" y="62238"/>
                  </a:lnTo>
                  <a:lnTo>
                    <a:pt x="111778" y="47582"/>
                  </a:lnTo>
                  <a:lnTo>
                    <a:pt x="122939" y="35992"/>
                  </a:lnTo>
                  <a:lnTo>
                    <a:pt x="137260" y="28373"/>
                  </a:lnTo>
                  <a:lnTo>
                    <a:pt x="153806" y="25632"/>
                  </a:lnTo>
                  <a:lnTo>
                    <a:pt x="170777" y="25632"/>
                  </a:lnTo>
                  <a:lnTo>
                    <a:pt x="177900" y="3832"/>
                  </a:lnTo>
                  <a:lnTo>
                    <a:pt x="170350" y="1340"/>
                  </a:lnTo>
                  <a:lnTo>
                    <a:pt x="162194" y="0"/>
                  </a:lnTo>
                  <a:close/>
                </a:path>
                <a:path w="218440" h="384809" extrusionOk="0">
                  <a:moveTo>
                    <a:pt x="190564" y="217668"/>
                  </a:moveTo>
                  <a:lnTo>
                    <a:pt x="157691" y="217668"/>
                  </a:lnTo>
                  <a:lnTo>
                    <a:pt x="183868" y="250379"/>
                  </a:lnTo>
                  <a:lnTo>
                    <a:pt x="187522" y="255856"/>
                  </a:lnTo>
                  <a:lnTo>
                    <a:pt x="190151" y="261680"/>
                  </a:lnTo>
                  <a:lnTo>
                    <a:pt x="191790" y="267931"/>
                  </a:lnTo>
                  <a:lnTo>
                    <a:pt x="192350" y="274410"/>
                  </a:lnTo>
                  <a:lnTo>
                    <a:pt x="192350" y="301299"/>
                  </a:lnTo>
                  <a:lnTo>
                    <a:pt x="181146" y="345800"/>
                  </a:lnTo>
                  <a:lnTo>
                    <a:pt x="153806" y="358994"/>
                  </a:lnTo>
                  <a:lnTo>
                    <a:pt x="203027" y="358994"/>
                  </a:lnTo>
                  <a:lnTo>
                    <a:pt x="209059" y="348634"/>
                  </a:lnTo>
                  <a:lnTo>
                    <a:pt x="214064" y="334523"/>
                  </a:lnTo>
                  <a:lnTo>
                    <a:pt x="217030" y="318652"/>
                  </a:lnTo>
                  <a:lnTo>
                    <a:pt x="218003" y="301299"/>
                  </a:lnTo>
                  <a:lnTo>
                    <a:pt x="218003" y="274410"/>
                  </a:lnTo>
                  <a:lnTo>
                    <a:pt x="217076" y="263611"/>
                  </a:lnTo>
                  <a:lnTo>
                    <a:pt x="214352" y="253191"/>
                  </a:lnTo>
                  <a:lnTo>
                    <a:pt x="209919" y="243367"/>
                  </a:lnTo>
                  <a:lnTo>
                    <a:pt x="203868" y="234359"/>
                  </a:lnTo>
                  <a:lnTo>
                    <a:pt x="190564" y="217668"/>
                  </a:lnTo>
                  <a:close/>
                </a:path>
                <a:path w="218440" h="384809" extrusionOk="0">
                  <a:moveTo>
                    <a:pt x="119950" y="243175"/>
                  </a:moveTo>
                  <a:lnTo>
                    <a:pt x="71620" y="243175"/>
                  </a:lnTo>
                  <a:lnTo>
                    <a:pt x="84290" y="244537"/>
                  </a:lnTo>
                  <a:lnTo>
                    <a:pt x="91096" y="248128"/>
                  </a:lnTo>
                  <a:lnTo>
                    <a:pt x="110781" y="272724"/>
                  </a:lnTo>
                  <a:lnTo>
                    <a:pt x="109630" y="275614"/>
                  </a:lnTo>
                  <a:lnTo>
                    <a:pt x="109001" y="278776"/>
                  </a:lnTo>
                  <a:lnTo>
                    <a:pt x="109001" y="282064"/>
                  </a:lnTo>
                  <a:lnTo>
                    <a:pt x="111007" y="292048"/>
                  </a:lnTo>
                  <a:lnTo>
                    <a:pt x="116488" y="300198"/>
                  </a:lnTo>
                  <a:lnTo>
                    <a:pt x="124639" y="305693"/>
                  </a:lnTo>
                  <a:lnTo>
                    <a:pt x="134655" y="307707"/>
                  </a:lnTo>
                  <a:lnTo>
                    <a:pt x="144627" y="305693"/>
                  </a:lnTo>
                  <a:lnTo>
                    <a:pt x="152783" y="300198"/>
                  </a:lnTo>
                  <a:lnTo>
                    <a:pt x="158288" y="292048"/>
                  </a:lnTo>
                  <a:lnTo>
                    <a:pt x="160309" y="282064"/>
                  </a:lnTo>
                  <a:lnTo>
                    <a:pt x="158288" y="272085"/>
                  </a:lnTo>
                  <a:lnTo>
                    <a:pt x="152783" y="263934"/>
                  </a:lnTo>
                  <a:lnTo>
                    <a:pt x="144627" y="258437"/>
                  </a:lnTo>
                  <a:lnTo>
                    <a:pt x="136105" y="256714"/>
                  </a:lnTo>
                  <a:lnTo>
                    <a:pt x="130781" y="256714"/>
                  </a:lnTo>
                  <a:lnTo>
                    <a:pt x="119950" y="243175"/>
                  </a:lnTo>
                  <a:close/>
                </a:path>
                <a:path w="218440" h="384809" extrusionOk="0">
                  <a:moveTo>
                    <a:pt x="134655" y="256421"/>
                  </a:moveTo>
                  <a:lnTo>
                    <a:pt x="133294" y="256421"/>
                  </a:lnTo>
                  <a:lnTo>
                    <a:pt x="132037" y="256526"/>
                  </a:lnTo>
                  <a:lnTo>
                    <a:pt x="130781" y="256714"/>
                  </a:lnTo>
                  <a:lnTo>
                    <a:pt x="136105" y="256714"/>
                  </a:lnTo>
                  <a:lnTo>
                    <a:pt x="134655" y="256421"/>
                  </a:lnTo>
                  <a:close/>
                </a:path>
                <a:path w="218440" h="384809" extrusionOk="0">
                  <a:moveTo>
                    <a:pt x="72151" y="218195"/>
                  </a:moveTo>
                  <a:lnTo>
                    <a:pt x="63858" y="219603"/>
                  </a:lnTo>
                  <a:lnTo>
                    <a:pt x="55857" y="222656"/>
                  </a:lnTo>
                  <a:lnTo>
                    <a:pt x="48375" y="227448"/>
                  </a:lnTo>
                  <a:lnTo>
                    <a:pt x="104108" y="227448"/>
                  </a:lnTo>
                  <a:lnTo>
                    <a:pt x="99877" y="224537"/>
                  </a:lnTo>
                  <a:lnTo>
                    <a:pt x="90475" y="220459"/>
                  </a:lnTo>
                  <a:lnTo>
                    <a:pt x="80510" y="218338"/>
                  </a:lnTo>
                  <a:lnTo>
                    <a:pt x="72151" y="218195"/>
                  </a:lnTo>
                  <a:close/>
                </a:path>
                <a:path w="218440" h="384809" extrusionOk="0">
                  <a:moveTo>
                    <a:pt x="153806" y="166675"/>
                  </a:moveTo>
                  <a:lnTo>
                    <a:pt x="143841" y="168689"/>
                  </a:lnTo>
                  <a:lnTo>
                    <a:pt x="135688" y="174183"/>
                  </a:lnTo>
                  <a:lnTo>
                    <a:pt x="130184" y="182330"/>
                  </a:lnTo>
                  <a:lnTo>
                    <a:pt x="128163" y="192308"/>
                  </a:lnTo>
                  <a:lnTo>
                    <a:pt x="130184" y="202293"/>
                  </a:lnTo>
                  <a:lnTo>
                    <a:pt x="135688" y="210447"/>
                  </a:lnTo>
                  <a:lnTo>
                    <a:pt x="143841" y="215945"/>
                  </a:lnTo>
                  <a:lnTo>
                    <a:pt x="153806" y="217961"/>
                  </a:lnTo>
                  <a:lnTo>
                    <a:pt x="155178" y="217961"/>
                  </a:lnTo>
                  <a:lnTo>
                    <a:pt x="156424" y="217857"/>
                  </a:lnTo>
                  <a:lnTo>
                    <a:pt x="157691" y="217668"/>
                  </a:lnTo>
                  <a:lnTo>
                    <a:pt x="190564" y="217668"/>
                  </a:lnTo>
                  <a:lnTo>
                    <a:pt x="177795" y="201648"/>
                  </a:lnTo>
                  <a:lnTo>
                    <a:pt x="178842" y="198758"/>
                  </a:lnTo>
                  <a:lnTo>
                    <a:pt x="179470" y="195606"/>
                  </a:lnTo>
                  <a:lnTo>
                    <a:pt x="179470" y="192308"/>
                  </a:lnTo>
                  <a:lnTo>
                    <a:pt x="177464" y="182330"/>
                  </a:lnTo>
                  <a:lnTo>
                    <a:pt x="171982" y="174183"/>
                  </a:lnTo>
                  <a:lnTo>
                    <a:pt x="163828" y="168689"/>
                  </a:lnTo>
                  <a:lnTo>
                    <a:pt x="153806" y="166675"/>
                  </a:lnTo>
                  <a:close/>
                </a:path>
                <a:path w="218440" h="384809" extrusionOk="0">
                  <a:moveTo>
                    <a:pt x="104111" y="157178"/>
                  </a:moveTo>
                  <a:lnTo>
                    <a:pt x="48375" y="157178"/>
                  </a:lnTo>
                  <a:lnTo>
                    <a:pt x="55857" y="161970"/>
                  </a:lnTo>
                  <a:lnTo>
                    <a:pt x="63858" y="165023"/>
                  </a:lnTo>
                  <a:lnTo>
                    <a:pt x="72151" y="166431"/>
                  </a:lnTo>
                  <a:lnTo>
                    <a:pt x="80510" y="166288"/>
                  </a:lnTo>
                  <a:lnTo>
                    <a:pt x="90475" y="164171"/>
                  </a:lnTo>
                  <a:lnTo>
                    <a:pt x="99877" y="160093"/>
                  </a:lnTo>
                  <a:lnTo>
                    <a:pt x="104111" y="157178"/>
                  </a:lnTo>
                  <a:close/>
                </a:path>
                <a:path w="218440" h="384809" extrusionOk="0">
                  <a:moveTo>
                    <a:pt x="134655" y="76919"/>
                  </a:moveTo>
                  <a:lnTo>
                    <a:pt x="124639" y="78933"/>
                  </a:lnTo>
                  <a:lnTo>
                    <a:pt x="116488" y="84428"/>
                  </a:lnTo>
                  <a:lnTo>
                    <a:pt x="111007" y="92578"/>
                  </a:lnTo>
                  <a:lnTo>
                    <a:pt x="109001" y="102562"/>
                  </a:lnTo>
                  <a:lnTo>
                    <a:pt x="109001" y="105860"/>
                  </a:lnTo>
                  <a:lnTo>
                    <a:pt x="109630" y="109012"/>
                  </a:lnTo>
                  <a:lnTo>
                    <a:pt x="110781" y="111902"/>
                  </a:lnTo>
                  <a:lnTo>
                    <a:pt x="91096" y="136498"/>
                  </a:lnTo>
                  <a:lnTo>
                    <a:pt x="84290" y="140100"/>
                  </a:lnTo>
                  <a:lnTo>
                    <a:pt x="71620" y="141451"/>
                  </a:lnTo>
                  <a:lnTo>
                    <a:pt x="119950" y="141451"/>
                  </a:lnTo>
                  <a:lnTo>
                    <a:pt x="130781" y="127912"/>
                  </a:lnTo>
                  <a:lnTo>
                    <a:pt x="136106" y="127912"/>
                  </a:lnTo>
                  <a:lnTo>
                    <a:pt x="144627" y="126191"/>
                  </a:lnTo>
                  <a:lnTo>
                    <a:pt x="152783" y="120696"/>
                  </a:lnTo>
                  <a:lnTo>
                    <a:pt x="158288" y="112545"/>
                  </a:lnTo>
                  <a:lnTo>
                    <a:pt x="160309" y="102562"/>
                  </a:lnTo>
                  <a:lnTo>
                    <a:pt x="158288" y="92578"/>
                  </a:lnTo>
                  <a:lnTo>
                    <a:pt x="152783" y="84428"/>
                  </a:lnTo>
                  <a:lnTo>
                    <a:pt x="144627" y="78933"/>
                  </a:lnTo>
                  <a:lnTo>
                    <a:pt x="134655" y="76919"/>
                  </a:lnTo>
                  <a:close/>
                </a:path>
                <a:path w="218440" h="384809" extrusionOk="0">
                  <a:moveTo>
                    <a:pt x="136106" y="127912"/>
                  </a:moveTo>
                  <a:lnTo>
                    <a:pt x="130781" y="127912"/>
                  </a:lnTo>
                  <a:lnTo>
                    <a:pt x="132037" y="128100"/>
                  </a:lnTo>
                  <a:lnTo>
                    <a:pt x="133294" y="128205"/>
                  </a:lnTo>
                  <a:lnTo>
                    <a:pt x="134655" y="128205"/>
                  </a:lnTo>
                  <a:lnTo>
                    <a:pt x="136106" y="127912"/>
                  </a:lnTo>
                  <a:close/>
                </a:path>
                <a:path w="218440" h="384809" extrusionOk="0">
                  <a:moveTo>
                    <a:pt x="170777" y="25632"/>
                  </a:moveTo>
                  <a:lnTo>
                    <a:pt x="159471" y="25632"/>
                  </a:lnTo>
                  <a:lnTo>
                    <a:pt x="164916" y="26533"/>
                  </a:lnTo>
                  <a:lnTo>
                    <a:pt x="169942" y="28187"/>
                  </a:lnTo>
                  <a:lnTo>
                    <a:pt x="170777" y="25632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85" name="Google Shape;785;p95"/>
          <p:cNvSpPr/>
          <p:nvPr/>
        </p:nvSpPr>
        <p:spPr>
          <a:xfrm>
            <a:off x="476250" y="335215"/>
            <a:ext cx="162027" cy="156226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6" name="Google Shape;786;p95"/>
          <p:cNvSpPr/>
          <p:nvPr/>
        </p:nvSpPr>
        <p:spPr>
          <a:xfrm>
            <a:off x="614362" y="380811"/>
            <a:ext cx="124192" cy="119746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7" name="Google Shape;787;p95"/>
          <p:cNvSpPr/>
          <p:nvPr/>
        </p:nvSpPr>
        <p:spPr>
          <a:xfrm>
            <a:off x="571500" y="338137"/>
            <a:ext cx="121015" cy="116683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8" name="Google Shape;788;p95"/>
          <p:cNvSpPr/>
          <p:nvPr/>
        </p:nvSpPr>
        <p:spPr>
          <a:xfrm>
            <a:off x="571500" y="326031"/>
            <a:ext cx="181089" cy="174606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9" name="Google Shape;789;p95"/>
          <p:cNvSpPr/>
          <p:nvPr/>
        </p:nvSpPr>
        <p:spPr>
          <a:xfrm>
            <a:off x="849392" y="353560"/>
            <a:ext cx="1685018" cy="143537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0" name="Google Shape;790;p95"/>
          <p:cNvSpPr txBox="1"/>
          <p:nvPr/>
        </p:nvSpPr>
        <p:spPr>
          <a:xfrm>
            <a:off x="4374749" y="955971"/>
            <a:ext cx="3604457" cy="852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3225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ru-RU" sz="3000" b="1" i="0" u="none" strike="noStrike" cap="none" dirty="0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Сергей Мацнев</a:t>
            </a:r>
          </a:p>
          <a:p>
            <a:pPr marL="8075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tabLst/>
              <a:defRPr/>
            </a:pPr>
            <a:r>
              <a:rPr kumimoji="0" lang="ru-RU" sz="1250" b="0" i="0" u="none" strike="noStrike" kern="0" cap="none" spc="0" normalizeH="0" baseline="0" noProof="0" dirty="0">
                <a:ln>
                  <a:noFill/>
                </a:ln>
                <a:solidFill>
                  <a:srgbClr val="9698A6"/>
                </a:solidFill>
                <a:effectLst/>
                <a:uLnTx/>
                <a:uFillTx/>
                <a:latin typeface="IBM Plex Sans"/>
                <a:sym typeface="IBM Plex Sans"/>
              </a:rPr>
              <a:t>Декан факультета </a:t>
            </a:r>
            <a:r>
              <a:rPr kumimoji="0" lang="ru-RU" sz="1250" b="0" i="0" u="none" strike="noStrike" kern="0" cap="none" spc="0" normalizeH="0" baseline="0" noProof="0" dirty="0" err="1">
                <a:ln>
                  <a:noFill/>
                </a:ln>
                <a:solidFill>
                  <a:srgbClr val="9698A6"/>
                </a:solidFill>
                <a:effectLst/>
                <a:uLnTx/>
                <a:uFillTx/>
                <a:latin typeface="IBM Plex Sans"/>
                <a:sym typeface="IBM Plex Sans"/>
              </a:rPr>
              <a:t>проджект</a:t>
            </a:r>
            <a:r>
              <a:rPr kumimoji="0" lang="ru-RU" sz="1250" b="0" i="0" u="none" strike="noStrike" kern="0" cap="none" spc="0" normalizeH="0" baseline="0" noProof="0" dirty="0">
                <a:ln>
                  <a:noFill/>
                </a:ln>
                <a:solidFill>
                  <a:srgbClr val="9698A6"/>
                </a:solidFill>
                <a:effectLst/>
                <a:uLnTx/>
                <a:uFillTx/>
                <a:latin typeface="IBM Plex Sans"/>
                <a:sym typeface="IBM Plex Sans"/>
              </a:rPr>
              <a:t>-менеджмента</a:t>
            </a:r>
          </a:p>
          <a:p>
            <a:pPr marL="8075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tabLst/>
              <a:defRPr/>
            </a:pPr>
            <a:r>
              <a:rPr lang="ru-RU" sz="1250" dirty="0">
                <a:solidFill>
                  <a:srgbClr val="9698A6"/>
                </a:solidFill>
                <a:latin typeface="IBM Plex Sans"/>
                <a:sym typeface="IBM Plex Sans"/>
              </a:rPr>
              <a:t>Директор проектов и </a:t>
            </a:r>
            <a:r>
              <a:rPr lang="en-GB" sz="1250" dirty="0">
                <a:solidFill>
                  <a:srgbClr val="9698A6"/>
                </a:solidFill>
                <a:latin typeface="IBM Plex Sans"/>
                <a:sym typeface="IBM Plex Sans"/>
              </a:rPr>
              <a:t>Product Owner </a:t>
            </a:r>
            <a:r>
              <a:rPr kumimoji="0" lang="ru-RU" sz="1250" b="0" i="0" u="none" strike="noStrike" kern="0" cap="none" spc="0" normalizeH="0" baseline="0" noProof="0" dirty="0">
                <a:ln>
                  <a:noFill/>
                </a:ln>
                <a:solidFill>
                  <a:srgbClr val="9698A6"/>
                </a:solidFill>
                <a:effectLst/>
                <a:uLnTx/>
                <a:uFillTx/>
                <a:latin typeface="IBM Plex Sans"/>
                <a:sym typeface="IBM Plex Sans"/>
              </a:rPr>
              <a:t>Sifox</a:t>
            </a:r>
            <a:br>
              <a:rPr kumimoji="0" lang="ru-RU" sz="1250" b="0" i="0" u="none" strike="noStrike" kern="0" cap="none" spc="0" normalizeH="0" baseline="0" noProof="0" dirty="0">
                <a:ln>
                  <a:noFill/>
                </a:ln>
                <a:solidFill>
                  <a:srgbClr val="9698A6"/>
                </a:solidFill>
                <a:effectLst/>
                <a:uLnTx/>
                <a:uFillTx/>
                <a:latin typeface="IBM Plex Sans"/>
                <a:sym typeface="IBM Plex Sans"/>
              </a:rPr>
            </a:br>
            <a:r>
              <a:rPr kumimoji="0" lang="ru-RU" sz="1250" b="0" i="0" u="none" strike="noStrike" kern="0" cap="none" spc="0" normalizeH="0" baseline="0" noProof="0" dirty="0">
                <a:ln>
                  <a:noFill/>
                </a:ln>
                <a:solidFill>
                  <a:srgbClr val="9698A6"/>
                </a:solidFill>
                <a:effectLst/>
                <a:uLnTx/>
                <a:uFillTx/>
                <a:latin typeface="IBM Plex Sans"/>
                <a:sym typeface="IBM Plex Sans"/>
              </a:rPr>
              <a:t>Сооснователь портала </a:t>
            </a:r>
            <a:r>
              <a:rPr kumimoji="0" lang="ru-RU" sz="1250" b="0" i="0" u="none" strike="noStrike" kern="0" cap="none" spc="0" normalizeH="0" baseline="0" noProof="0" dirty="0" err="1">
                <a:ln>
                  <a:noFill/>
                </a:ln>
                <a:solidFill>
                  <a:srgbClr val="9698A6"/>
                </a:solidFill>
                <a:effectLst/>
                <a:uLnTx/>
                <a:uFillTx/>
                <a:latin typeface="IBM Plex Sans"/>
                <a:sym typeface="IBM Plex Sans"/>
              </a:rPr>
              <a:t>Дементорство</a:t>
            </a:r>
            <a:endParaRPr lang="ru-RU" sz="600" dirty="0"/>
          </a:p>
        </p:txBody>
      </p:sp>
      <p:sp>
        <p:nvSpPr>
          <p:cNvPr id="791" name="Google Shape;791;p95"/>
          <p:cNvSpPr txBox="1"/>
          <p:nvPr/>
        </p:nvSpPr>
        <p:spPr>
          <a:xfrm>
            <a:off x="4188585" y="2571750"/>
            <a:ext cx="4438734" cy="13151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125" rIns="0" bIns="0" anchor="t" anchorCtr="0">
            <a:noAutofit/>
          </a:bodyPr>
          <a:lstStyle/>
          <a:p>
            <a:pPr marL="0" marR="787400" lvl="0" indent="0" algn="l" rtl="0">
              <a:lnSpc>
                <a:spcPct val="1012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 b="0" i="0" u="none" strike="noStrike" cap="none" dirty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Отвечаю за </a:t>
            </a:r>
            <a:r>
              <a:rPr lang="ru-RU" sz="1300" b="0" i="0" u="none" strike="noStrike" cap="none" dirty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создание, развитие и внедрение портфеля продуктов </a:t>
            </a:r>
            <a:r>
              <a:rPr lang="ru-RU" sz="1300" b="0" i="0" u="none" strike="noStrike" cap="none" dirty="0" err="1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продактами</a:t>
            </a:r>
            <a:r>
              <a:rPr lang="ru-RU" sz="1300" b="0" i="0" u="none" strike="noStrike" cap="none" dirty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и </a:t>
            </a:r>
            <a:r>
              <a:rPr lang="ru-RU" sz="1300" b="0" i="0" u="none" strike="noStrike" cap="none" dirty="0" err="1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проджектами</a:t>
            </a:r>
            <a:endParaRPr sz="1300" b="0" i="0" u="none" strike="noStrike" cap="none" dirty="0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 dirty="0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203200" marR="0" lvl="0" indent="-184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2C38"/>
              </a:buClr>
              <a:buSzPts val="1300"/>
              <a:buFont typeface="IBM Plex Sans"/>
              <a:buChar char="•"/>
            </a:pPr>
            <a:r>
              <a:rPr lang="ru-RU" sz="1300" b="0" i="0" u="none" strike="noStrike" cap="none" dirty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Работал в корпорации (Билайн) и стартапе (</a:t>
            </a:r>
            <a:r>
              <a:rPr lang="ru-RU" sz="1300" b="0" i="0" u="none" strike="noStrike" cap="none" dirty="0" err="1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Сайфокс</a:t>
            </a:r>
            <a:r>
              <a:rPr lang="ru-RU" sz="1300" b="0" i="0" u="none" strike="noStrike" cap="none" dirty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)</a:t>
            </a:r>
          </a:p>
          <a:p>
            <a:pPr marL="203200" marR="0" lvl="0" indent="-184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2C38"/>
              </a:buClr>
              <a:buSzPts val="1300"/>
              <a:buFont typeface="IBM Plex Sans"/>
              <a:buChar char="•"/>
            </a:pPr>
            <a:r>
              <a:rPr lang="ru-RU" sz="1300" b="0" i="0" u="none" strike="noStrike" cap="none" dirty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Делаю продукты и для В2С, и для В2В</a:t>
            </a:r>
          </a:p>
          <a:p>
            <a:pPr marL="203200" marR="0" lvl="0" indent="-184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2C38"/>
              </a:buClr>
              <a:buSzPts val="1300"/>
              <a:buFont typeface="IBM Plex Sans"/>
              <a:buChar char="•"/>
            </a:pPr>
            <a:r>
              <a:rPr lang="ru-RU" sz="1300" b="0" i="0" u="none" strike="noStrike" cap="none" dirty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Автор программы факультета </a:t>
            </a:r>
            <a:r>
              <a:rPr lang="ru-RU" sz="1300" b="0" i="0" u="none" strike="noStrike" cap="none" dirty="0" err="1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проджект</a:t>
            </a:r>
            <a:r>
              <a:rPr lang="ru-RU" sz="1300" b="0" i="0" u="none" strike="noStrike" cap="none" dirty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-менеджмента</a:t>
            </a:r>
          </a:p>
          <a:p>
            <a:pPr marL="203200" marR="0" lvl="0" indent="-184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2C38"/>
              </a:buClr>
              <a:buSzPts val="1300"/>
              <a:buFont typeface="IBM Plex Sans"/>
              <a:buChar char="•"/>
            </a:pPr>
            <a:r>
              <a:rPr lang="ru-RU" sz="1300" b="0" i="0" u="none" strike="noStrike" cap="none" dirty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Веду интенсивы, карьерные консультации и курс про продукты</a:t>
            </a:r>
          </a:p>
          <a:p>
            <a:pPr marL="203200" marR="0" lvl="0" indent="-184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2C38"/>
              </a:buClr>
              <a:buSzPts val="1300"/>
              <a:buFont typeface="IBM Plex Sans"/>
              <a:buChar char="•"/>
            </a:pPr>
            <a:endParaRPr lang="ru-RU" sz="1300" b="0" i="0" u="none" strike="noStrike" cap="none" dirty="0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203200" marR="0" lvl="0" indent="-184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2C38"/>
              </a:buClr>
              <a:buSzPts val="1300"/>
              <a:buFont typeface="IBM Plex Sans"/>
              <a:buChar char="•"/>
            </a:pPr>
            <a:endParaRPr sz="1300" b="0" i="0" u="none" strike="noStrike" cap="none" dirty="0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3" name="Рисунок 2" descr="Изображение выглядит как человек&#10;&#10;Автоматически созданное описание">
            <a:extLst>
              <a:ext uri="{FF2B5EF4-FFF2-40B4-BE49-F238E27FC236}">
                <a16:creationId xmlns:a16="http://schemas.microsoft.com/office/drawing/2014/main" id="{11C7073F-938A-4CCA-B46C-43B4F69CF72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16200000">
            <a:off x="15302" y="1489647"/>
            <a:ext cx="4063278" cy="2708851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87"/>
          <p:cNvSpPr/>
          <p:nvPr/>
        </p:nvSpPr>
        <p:spPr>
          <a:xfrm>
            <a:off x="476250" y="335215"/>
            <a:ext cx="162086" cy="155852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5" name="Google Shape;995;p87"/>
          <p:cNvSpPr/>
          <p:nvPr/>
        </p:nvSpPr>
        <p:spPr>
          <a:xfrm>
            <a:off x="614362" y="380807"/>
            <a:ext cx="124238" cy="119459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2"/>
                </a:lnTo>
                <a:lnTo>
                  <a:pt x="146592" y="21690"/>
                </a:lnTo>
                <a:lnTo>
                  <a:pt x="0" y="168282"/>
                </a:lnTo>
                <a:lnTo>
                  <a:pt x="104708" y="272991"/>
                </a:lnTo>
                <a:lnTo>
                  <a:pt x="251301" y="126399"/>
                </a:lnTo>
                <a:lnTo>
                  <a:pt x="267563" y="101904"/>
                </a:lnTo>
                <a:lnTo>
                  <a:pt x="272983" y="74044"/>
                </a:lnTo>
                <a:lnTo>
                  <a:pt x="267563" y="46185"/>
                </a:lnTo>
                <a:lnTo>
                  <a:pt x="251301" y="21690"/>
                </a:lnTo>
                <a:lnTo>
                  <a:pt x="226809" y="5422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6" name="Google Shape;996;p87"/>
          <p:cNvSpPr/>
          <p:nvPr/>
        </p:nvSpPr>
        <p:spPr>
          <a:xfrm>
            <a:off x="571500" y="338137"/>
            <a:ext cx="121060" cy="116403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7" name="Google Shape;997;p87"/>
          <p:cNvSpPr/>
          <p:nvPr/>
        </p:nvSpPr>
        <p:spPr>
          <a:xfrm>
            <a:off x="571500" y="326031"/>
            <a:ext cx="181156" cy="174188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8" name="Google Shape;998;p87"/>
          <p:cNvSpPr txBox="1"/>
          <p:nvPr/>
        </p:nvSpPr>
        <p:spPr>
          <a:xfrm>
            <a:off x="450550" y="1285575"/>
            <a:ext cx="5146500" cy="13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125" rIns="0" bIns="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b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Если планы меняются</a:t>
            </a:r>
            <a:endParaRPr sz="4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999" name="Google Shape;999;p87"/>
          <p:cNvSpPr txBox="1"/>
          <p:nvPr/>
        </p:nvSpPr>
        <p:spPr>
          <a:xfrm>
            <a:off x="468008" y="3249904"/>
            <a:ext cx="4626600" cy="8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noAutofit/>
          </a:bodyPr>
          <a:lstStyle/>
          <a:p>
            <a:pPr marL="0" marR="0" lvl="0" indent="0" algn="l" rtl="0">
              <a:lnSpc>
                <a:spcPct val="1004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Готовность к </a:t>
            </a:r>
            <a:endParaRPr sz="1800">
              <a:solidFill>
                <a:schemeClr val="dk1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</p:txBody>
      </p:sp>
      <p:pic>
        <p:nvPicPr>
          <p:cNvPr id="1000" name="Google Shape;1000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54251" y="326023"/>
            <a:ext cx="960446" cy="174608"/>
          </a:xfrm>
          <a:prstGeom prst="rect">
            <a:avLst/>
          </a:prstGeom>
          <a:noFill/>
          <a:ln>
            <a:noFill/>
          </a:ln>
        </p:spPr>
      </p:pic>
      <p:sp>
        <p:nvSpPr>
          <p:cNvPr id="1001" name="Google Shape;1001;p87"/>
          <p:cNvSpPr txBox="1"/>
          <p:nvPr/>
        </p:nvSpPr>
        <p:spPr>
          <a:xfrm>
            <a:off x="863227" y="264182"/>
            <a:ext cx="5404800" cy="2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075" tIns="41075" rIns="41075" bIns="41075" anchor="t" anchorCtr="0">
            <a:noAutofit/>
          </a:bodyPr>
          <a:lstStyle/>
          <a:p>
            <a:pPr marL="0" marR="787400" lvl="0" indent="0" algn="l" rtl="0">
              <a:lnSpc>
                <a:spcPct val="1012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en" sz="13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Основы управления продуктом</a:t>
            </a:r>
            <a:endParaRPr sz="13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787400" lvl="0" indent="0" algn="l" rtl="0">
              <a:lnSpc>
                <a:spcPct val="1012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1002" name="Google Shape;1002;p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82525" y="1155552"/>
            <a:ext cx="3146325" cy="2832385"/>
          </a:xfrm>
          <a:prstGeom prst="rect">
            <a:avLst/>
          </a:prstGeom>
          <a:noFill/>
          <a:ln>
            <a:noFill/>
          </a:ln>
        </p:spPr>
      </p:pic>
      <p:sp>
        <p:nvSpPr>
          <p:cNvPr id="1003" name="Google Shape;1003;p87"/>
          <p:cNvSpPr txBox="1"/>
          <p:nvPr/>
        </p:nvSpPr>
        <p:spPr>
          <a:xfrm>
            <a:off x="476250" y="2932981"/>
            <a:ext cx="4626600" cy="8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>
                <a:solidFill>
                  <a:srgbClr val="9597A6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Готовность к изменениям и возможность быстро реагировать на изменения —</a:t>
            </a:r>
            <a:endParaRPr sz="9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>
                <a:solidFill>
                  <a:srgbClr val="9597A6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важный навык менеджера продукта</a:t>
            </a:r>
            <a:endParaRPr sz="1800" b="0" i="0" u="none" strike="noStrike" cap="non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p88"/>
          <p:cNvSpPr txBox="1"/>
          <p:nvPr/>
        </p:nvSpPr>
        <p:spPr>
          <a:xfrm>
            <a:off x="456075" y="3022300"/>
            <a:ext cx="2551200" cy="115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latin typeface="IBM Plex Sans"/>
                <a:ea typeface="IBM Plex Sans"/>
                <a:cs typeface="IBM Plex Sans"/>
                <a:sym typeface="IBM Plex Sans"/>
              </a:rPr>
              <a:t>Гипотезы не подтвердились</a:t>
            </a:r>
            <a:endParaRPr sz="1500" b="1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1155700" lvl="0" indent="0" algn="l" rtl="0">
              <a:lnSpc>
                <a:spcPct val="1085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b="1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36241" lvl="0" indent="0" algn="l" rtl="0">
              <a:lnSpc>
                <a:spcPct val="108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858793"/>
                </a:solidFill>
                <a:latin typeface="IBM Plex Sans"/>
                <a:ea typeface="IBM Plex Sans"/>
                <a:cs typeface="IBM Plex Sans"/>
                <a:sym typeface="IBM Plex Sans"/>
              </a:rPr>
              <a:t>Не все гипотезы подтверждаются,поэтому продолжать разработку не имеет смысла</a:t>
            </a:r>
            <a:endParaRPr sz="1500" b="1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06400" marR="1155700" lvl="0" indent="0" algn="l" rtl="0">
              <a:lnSpc>
                <a:spcPct val="1085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858793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1155700" lvl="0" indent="0" algn="l" rtl="0">
              <a:lnSpc>
                <a:spcPct val="1085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858793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009" name="Google Shape;1009;p88"/>
          <p:cNvSpPr txBox="1"/>
          <p:nvPr/>
        </p:nvSpPr>
        <p:spPr>
          <a:xfrm>
            <a:off x="3310600" y="3019250"/>
            <a:ext cx="2240700" cy="15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latin typeface="IBM Plex Sans"/>
                <a:ea typeface="IBM Plex Sans"/>
                <a:cs typeface="IBM Plex Sans"/>
                <a:sym typeface="IBM Plex Sans"/>
              </a:rPr>
              <a:t>Нашли более выигрышные гипотезы</a:t>
            </a:r>
            <a:endParaRPr sz="1500" b="1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b="1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8362" lvl="0" indent="0" algn="l" rtl="0">
              <a:lnSpc>
                <a:spcPct val="1085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858793"/>
                </a:solidFill>
                <a:latin typeface="IBM Plex Sans"/>
                <a:ea typeface="IBM Plex Sans"/>
                <a:cs typeface="IBM Plex Sans"/>
                <a:sym typeface="IBM Plex Sans"/>
              </a:rPr>
              <a:t>В ходе продуктовой работы могут быть найдены и подтверждены гипотезы, которые имеют большее влияние на продукт и достижение целей </a:t>
            </a:r>
            <a:endParaRPr sz="1300">
              <a:solidFill>
                <a:srgbClr val="858793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010" name="Google Shape;1010;p88"/>
          <p:cNvSpPr/>
          <p:nvPr/>
        </p:nvSpPr>
        <p:spPr>
          <a:xfrm>
            <a:off x="466320" y="2461038"/>
            <a:ext cx="476437" cy="458112"/>
          </a:xfrm>
          <a:custGeom>
            <a:avLst/>
            <a:gdLst/>
            <a:ahLst/>
            <a:cxnLst/>
            <a:rect l="l" t="t" r="r" b="b"/>
            <a:pathLst>
              <a:path w="1047114" h="1047114" extrusionOk="0">
                <a:moveTo>
                  <a:pt x="523544" y="0"/>
                </a:moveTo>
                <a:lnTo>
                  <a:pt x="475891" y="2139"/>
                </a:lnTo>
                <a:lnTo>
                  <a:pt x="429437" y="8435"/>
                </a:lnTo>
                <a:lnTo>
                  <a:pt x="384366" y="18701"/>
                </a:lnTo>
                <a:lnTo>
                  <a:pt x="340863" y="32754"/>
                </a:lnTo>
                <a:lnTo>
                  <a:pt x="299114" y="50408"/>
                </a:lnTo>
                <a:lnTo>
                  <a:pt x="259302" y="71479"/>
                </a:lnTo>
                <a:lnTo>
                  <a:pt x="221613" y="95782"/>
                </a:lnTo>
                <a:lnTo>
                  <a:pt x="186232" y="123131"/>
                </a:lnTo>
                <a:lnTo>
                  <a:pt x="153343" y="153343"/>
                </a:lnTo>
                <a:lnTo>
                  <a:pt x="123131" y="186232"/>
                </a:lnTo>
                <a:lnTo>
                  <a:pt x="95782" y="221613"/>
                </a:lnTo>
                <a:lnTo>
                  <a:pt x="71479" y="259302"/>
                </a:lnTo>
                <a:lnTo>
                  <a:pt x="50408" y="299114"/>
                </a:lnTo>
                <a:lnTo>
                  <a:pt x="32754" y="340863"/>
                </a:lnTo>
                <a:lnTo>
                  <a:pt x="18701" y="384366"/>
                </a:lnTo>
                <a:lnTo>
                  <a:pt x="8435" y="429437"/>
                </a:lnTo>
                <a:lnTo>
                  <a:pt x="2139" y="475891"/>
                </a:lnTo>
                <a:lnTo>
                  <a:pt x="0" y="523544"/>
                </a:lnTo>
                <a:lnTo>
                  <a:pt x="2139" y="571197"/>
                </a:lnTo>
                <a:lnTo>
                  <a:pt x="8435" y="617651"/>
                </a:lnTo>
                <a:lnTo>
                  <a:pt x="18701" y="662722"/>
                </a:lnTo>
                <a:lnTo>
                  <a:pt x="32754" y="706224"/>
                </a:lnTo>
                <a:lnTo>
                  <a:pt x="50408" y="747974"/>
                </a:lnTo>
                <a:lnTo>
                  <a:pt x="71479" y="787785"/>
                </a:lnTo>
                <a:lnTo>
                  <a:pt x="95782" y="825474"/>
                </a:lnTo>
                <a:lnTo>
                  <a:pt x="123131" y="860856"/>
                </a:lnTo>
                <a:lnTo>
                  <a:pt x="153343" y="893745"/>
                </a:lnTo>
                <a:lnTo>
                  <a:pt x="186232" y="923956"/>
                </a:lnTo>
                <a:lnTo>
                  <a:pt x="221613" y="951306"/>
                </a:lnTo>
                <a:lnTo>
                  <a:pt x="259302" y="975608"/>
                </a:lnTo>
                <a:lnTo>
                  <a:pt x="299114" y="996679"/>
                </a:lnTo>
                <a:lnTo>
                  <a:pt x="340863" y="1014333"/>
                </a:lnTo>
                <a:lnTo>
                  <a:pt x="384366" y="1028386"/>
                </a:lnTo>
                <a:lnTo>
                  <a:pt x="429437" y="1038653"/>
                </a:lnTo>
                <a:lnTo>
                  <a:pt x="475891" y="1044948"/>
                </a:lnTo>
                <a:lnTo>
                  <a:pt x="523544" y="1047088"/>
                </a:lnTo>
                <a:lnTo>
                  <a:pt x="571197" y="1044948"/>
                </a:lnTo>
                <a:lnTo>
                  <a:pt x="617651" y="1038653"/>
                </a:lnTo>
                <a:lnTo>
                  <a:pt x="662722" y="1028386"/>
                </a:lnTo>
                <a:lnTo>
                  <a:pt x="706224" y="1014333"/>
                </a:lnTo>
                <a:lnTo>
                  <a:pt x="747974" y="996679"/>
                </a:lnTo>
                <a:lnTo>
                  <a:pt x="787785" y="975608"/>
                </a:lnTo>
                <a:lnTo>
                  <a:pt x="825474" y="951306"/>
                </a:lnTo>
                <a:lnTo>
                  <a:pt x="860856" y="923956"/>
                </a:lnTo>
                <a:lnTo>
                  <a:pt x="893745" y="893745"/>
                </a:lnTo>
                <a:lnTo>
                  <a:pt x="923956" y="860856"/>
                </a:lnTo>
                <a:lnTo>
                  <a:pt x="951306" y="825474"/>
                </a:lnTo>
                <a:lnTo>
                  <a:pt x="975608" y="787785"/>
                </a:lnTo>
                <a:lnTo>
                  <a:pt x="996679" y="747974"/>
                </a:lnTo>
                <a:lnTo>
                  <a:pt x="1014333" y="706224"/>
                </a:lnTo>
                <a:lnTo>
                  <a:pt x="1028386" y="662722"/>
                </a:lnTo>
                <a:lnTo>
                  <a:pt x="1038653" y="617651"/>
                </a:lnTo>
                <a:lnTo>
                  <a:pt x="1044948" y="571197"/>
                </a:lnTo>
                <a:lnTo>
                  <a:pt x="1047088" y="523544"/>
                </a:lnTo>
                <a:lnTo>
                  <a:pt x="1044948" y="475891"/>
                </a:lnTo>
                <a:lnTo>
                  <a:pt x="1038653" y="429437"/>
                </a:lnTo>
                <a:lnTo>
                  <a:pt x="1028386" y="384366"/>
                </a:lnTo>
                <a:lnTo>
                  <a:pt x="1014333" y="340863"/>
                </a:lnTo>
                <a:lnTo>
                  <a:pt x="996679" y="299114"/>
                </a:lnTo>
                <a:lnTo>
                  <a:pt x="975608" y="259302"/>
                </a:lnTo>
                <a:lnTo>
                  <a:pt x="951306" y="221613"/>
                </a:lnTo>
                <a:lnTo>
                  <a:pt x="923956" y="186232"/>
                </a:lnTo>
                <a:lnTo>
                  <a:pt x="893745" y="153343"/>
                </a:lnTo>
                <a:lnTo>
                  <a:pt x="860856" y="123131"/>
                </a:lnTo>
                <a:lnTo>
                  <a:pt x="825474" y="95782"/>
                </a:lnTo>
                <a:lnTo>
                  <a:pt x="787785" y="71479"/>
                </a:lnTo>
                <a:lnTo>
                  <a:pt x="747974" y="50408"/>
                </a:lnTo>
                <a:lnTo>
                  <a:pt x="706224" y="32754"/>
                </a:lnTo>
                <a:lnTo>
                  <a:pt x="662722" y="18701"/>
                </a:lnTo>
                <a:lnTo>
                  <a:pt x="617651" y="8435"/>
                </a:lnTo>
                <a:lnTo>
                  <a:pt x="571197" y="2139"/>
                </a:lnTo>
                <a:lnTo>
                  <a:pt x="523544" y="0"/>
                </a:lnTo>
                <a:close/>
              </a:path>
            </a:pathLst>
          </a:custGeom>
          <a:solidFill>
            <a:srgbClr val="FC2C3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011" name="Google Shape;1011;p88"/>
          <p:cNvSpPr/>
          <p:nvPr/>
        </p:nvSpPr>
        <p:spPr>
          <a:xfrm>
            <a:off x="3310588" y="2409188"/>
            <a:ext cx="476437" cy="458112"/>
          </a:xfrm>
          <a:custGeom>
            <a:avLst/>
            <a:gdLst/>
            <a:ahLst/>
            <a:cxnLst/>
            <a:rect l="l" t="t" r="r" b="b"/>
            <a:pathLst>
              <a:path w="1047115" h="1047114" extrusionOk="0">
                <a:moveTo>
                  <a:pt x="523544" y="0"/>
                </a:moveTo>
                <a:lnTo>
                  <a:pt x="475891" y="2139"/>
                </a:lnTo>
                <a:lnTo>
                  <a:pt x="429437" y="8435"/>
                </a:lnTo>
                <a:lnTo>
                  <a:pt x="384366" y="18701"/>
                </a:lnTo>
                <a:lnTo>
                  <a:pt x="340863" y="32754"/>
                </a:lnTo>
                <a:lnTo>
                  <a:pt x="299114" y="50408"/>
                </a:lnTo>
                <a:lnTo>
                  <a:pt x="259302" y="71479"/>
                </a:lnTo>
                <a:lnTo>
                  <a:pt x="221613" y="95782"/>
                </a:lnTo>
                <a:lnTo>
                  <a:pt x="186232" y="123131"/>
                </a:lnTo>
                <a:lnTo>
                  <a:pt x="153343" y="153343"/>
                </a:lnTo>
                <a:lnTo>
                  <a:pt x="123131" y="186232"/>
                </a:lnTo>
                <a:lnTo>
                  <a:pt x="95782" y="221613"/>
                </a:lnTo>
                <a:lnTo>
                  <a:pt x="71479" y="259302"/>
                </a:lnTo>
                <a:lnTo>
                  <a:pt x="50408" y="299114"/>
                </a:lnTo>
                <a:lnTo>
                  <a:pt x="32754" y="340863"/>
                </a:lnTo>
                <a:lnTo>
                  <a:pt x="18701" y="384366"/>
                </a:lnTo>
                <a:lnTo>
                  <a:pt x="8435" y="429437"/>
                </a:lnTo>
                <a:lnTo>
                  <a:pt x="2139" y="475891"/>
                </a:lnTo>
                <a:lnTo>
                  <a:pt x="0" y="523544"/>
                </a:lnTo>
                <a:lnTo>
                  <a:pt x="2139" y="571197"/>
                </a:lnTo>
                <a:lnTo>
                  <a:pt x="8435" y="617651"/>
                </a:lnTo>
                <a:lnTo>
                  <a:pt x="18701" y="662722"/>
                </a:lnTo>
                <a:lnTo>
                  <a:pt x="32754" y="706224"/>
                </a:lnTo>
                <a:lnTo>
                  <a:pt x="50408" y="747974"/>
                </a:lnTo>
                <a:lnTo>
                  <a:pt x="71479" y="787785"/>
                </a:lnTo>
                <a:lnTo>
                  <a:pt x="95782" y="825474"/>
                </a:lnTo>
                <a:lnTo>
                  <a:pt x="123131" y="860856"/>
                </a:lnTo>
                <a:lnTo>
                  <a:pt x="153343" y="893745"/>
                </a:lnTo>
                <a:lnTo>
                  <a:pt x="186232" y="923956"/>
                </a:lnTo>
                <a:lnTo>
                  <a:pt x="221613" y="951306"/>
                </a:lnTo>
                <a:lnTo>
                  <a:pt x="259302" y="975608"/>
                </a:lnTo>
                <a:lnTo>
                  <a:pt x="299114" y="996679"/>
                </a:lnTo>
                <a:lnTo>
                  <a:pt x="340863" y="1014333"/>
                </a:lnTo>
                <a:lnTo>
                  <a:pt x="384366" y="1028386"/>
                </a:lnTo>
                <a:lnTo>
                  <a:pt x="429437" y="1038653"/>
                </a:lnTo>
                <a:lnTo>
                  <a:pt x="475891" y="1044948"/>
                </a:lnTo>
                <a:lnTo>
                  <a:pt x="523544" y="1047088"/>
                </a:lnTo>
                <a:lnTo>
                  <a:pt x="571197" y="1044948"/>
                </a:lnTo>
                <a:lnTo>
                  <a:pt x="617651" y="1038653"/>
                </a:lnTo>
                <a:lnTo>
                  <a:pt x="662722" y="1028386"/>
                </a:lnTo>
                <a:lnTo>
                  <a:pt x="706224" y="1014333"/>
                </a:lnTo>
                <a:lnTo>
                  <a:pt x="747974" y="996679"/>
                </a:lnTo>
                <a:lnTo>
                  <a:pt x="787785" y="975608"/>
                </a:lnTo>
                <a:lnTo>
                  <a:pt x="825474" y="951306"/>
                </a:lnTo>
                <a:lnTo>
                  <a:pt x="860856" y="923956"/>
                </a:lnTo>
                <a:lnTo>
                  <a:pt x="893745" y="893745"/>
                </a:lnTo>
                <a:lnTo>
                  <a:pt x="923956" y="860856"/>
                </a:lnTo>
                <a:lnTo>
                  <a:pt x="951306" y="825474"/>
                </a:lnTo>
                <a:lnTo>
                  <a:pt x="975608" y="787785"/>
                </a:lnTo>
                <a:lnTo>
                  <a:pt x="996679" y="747974"/>
                </a:lnTo>
                <a:lnTo>
                  <a:pt x="1014333" y="706224"/>
                </a:lnTo>
                <a:lnTo>
                  <a:pt x="1028386" y="662722"/>
                </a:lnTo>
                <a:lnTo>
                  <a:pt x="1038653" y="617651"/>
                </a:lnTo>
                <a:lnTo>
                  <a:pt x="1044948" y="571197"/>
                </a:lnTo>
                <a:lnTo>
                  <a:pt x="1047088" y="523544"/>
                </a:lnTo>
                <a:lnTo>
                  <a:pt x="1044948" y="475891"/>
                </a:lnTo>
                <a:lnTo>
                  <a:pt x="1038653" y="429437"/>
                </a:lnTo>
                <a:lnTo>
                  <a:pt x="1028386" y="384366"/>
                </a:lnTo>
                <a:lnTo>
                  <a:pt x="1014333" y="340863"/>
                </a:lnTo>
                <a:lnTo>
                  <a:pt x="996679" y="299114"/>
                </a:lnTo>
                <a:lnTo>
                  <a:pt x="975608" y="259302"/>
                </a:lnTo>
                <a:lnTo>
                  <a:pt x="951306" y="221613"/>
                </a:lnTo>
                <a:lnTo>
                  <a:pt x="923956" y="186232"/>
                </a:lnTo>
                <a:lnTo>
                  <a:pt x="893745" y="153343"/>
                </a:lnTo>
                <a:lnTo>
                  <a:pt x="860856" y="123131"/>
                </a:lnTo>
                <a:lnTo>
                  <a:pt x="825474" y="95782"/>
                </a:lnTo>
                <a:lnTo>
                  <a:pt x="787785" y="71479"/>
                </a:lnTo>
                <a:lnTo>
                  <a:pt x="747974" y="50408"/>
                </a:lnTo>
                <a:lnTo>
                  <a:pt x="706224" y="32754"/>
                </a:lnTo>
                <a:lnTo>
                  <a:pt x="662722" y="18701"/>
                </a:lnTo>
                <a:lnTo>
                  <a:pt x="617651" y="8435"/>
                </a:lnTo>
                <a:lnTo>
                  <a:pt x="571197" y="2139"/>
                </a:lnTo>
                <a:lnTo>
                  <a:pt x="523544" y="0"/>
                </a:lnTo>
                <a:close/>
              </a:path>
            </a:pathLst>
          </a:custGeom>
          <a:solidFill>
            <a:srgbClr val="FC2C3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012" name="Google Shape;1012;p88"/>
          <p:cNvSpPr/>
          <p:nvPr/>
        </p:nvSpPr>
        <p:spPr>
          <a:xfrm>
            <a:off x="476250" y="335215"/>
            <a:ext cx="162086" cy="155852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013" name="Google Shape;1013;p88"/>
          <p:cNvSpPr/>
          <p:nvPr/>
        </p:nvSpPr>
        <p:spPr>
          <a:xfrm>
            <a:off x="614362" y="380807"/>
            <a:ext cx="124238" cy="119459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2"/>
                </a:lnTo>
                <a:lnTo>
                  <a:pt x="146592" y="21690"/>
                </a:lnTo>
                <a:lnTo>
                  <a:pt x="0" y="168282"/>
                </a:lnTo>
                <a:lnTo>
                  <a:pt x="104708" y="272991"/>
                </a:lnTo>
                <a:lnTo>
                  <a:pt x="251301" y="126399"/>
                </a:lnTo>
                <a:lnTo>
                  <a:pt x="267563" y="101904"/>
                </a:lnTo>
                <a:lnTo>
                  <a:pt x="272983" y="74044"/>
                </a:lnTo>
                <a:lnTo>
                  <a:pt x="267563" y="46185"/>
                </a:lnTo>
                <a:lnTo>
                  <a:pt x="251301" y="21690"/>
                </a:lnTo>
                <a:lnTo>
                  <a:pt x="226809" y="5422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014" name="Google Shape;1014;p88"/>
          <p:cNvSpPr/>
          <p:nvPr/>
        </p:nvSpPr>
        <p:spPr>
          <a:xfrm>
            <a:off x="571500" y="338137"/>
            <a:ext cx="121060" cy="116403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015" name="Google Shape;1015;p88"/>
          <p:cNvSpPr/>
          <p:nvPr/>
        </p:nvSpPr>
        <p:spPr>
          <a:xfrm>
            <a:off x="571500" y="326031"/>
            <a:ext cx="181156" cy="174188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016" name="Google Shape;1016;p88"/>
          <p:cNvSpPr txBox="1">
            <a:spLocks noGrp="1"/>
          </p:cNvSpPr>
          <p:nvPr>
            <p:ph type="title"/>
          </p:nvPr>
        </p:nvSpPr>
        <p:spPr>
          <a:xfrm>
            <a:off x="450955" y="981703"/>
            <a:ext cx="7620000" cy="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Почему меняются планы?</a:t>
            </a:r>
            <a:endParaRPr sz="3000" b="1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 b="1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1017" name="Google Shape;1017;p88"/>
          <p:cNvSpPr txBox="1"/>
          <p:nvPr/>
        </p:nvSpPr>
        <p:spPr>
          <a:xfrm>
            <a:off x="6150850" y="3019250"/>
            <a:ext cx="2484300" cy="15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latin typeface="IBM Plex Sans"/>
                <a:ea typeface="IBM Plex Sans"/>
                <a:cs typeface="IBM Plex Sans"/>
                <a:sym typeface="IBM Plex Sans"/>
              </a:rPr>
              <a:t>Рынок изменился и нам тоже пора</a:t>
            </a:r>
            <a:endParaRPr sz="1500" b="1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b="1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8362" lvl="0" indent="0" algn="l" rtl="0">
              <a:lnSpc>
                <a:spcPct val="1085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858793"/>
                </a:solidFill>
                <a:latin typeface="IBM Plex Sans"/>
                <a:ea typeface="IBM Plex Sans"/>
                <a:cs typeface="IBM Plex Sans"/>
                <a:sym typeface="IBM Plex Sans"/>
              </a:rPr>
              <a:t> Выход на рынок нового игрока или перераспределение сил может повлечь за собой изменение продуктовой стратегии и продуктовых целей </a:t>
            </a:r>
            <a:endParaRPr sz="1300">
              <a:solidFill>
                <a:srgbClr val="858793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1155700" lvl="0" indent="0" algn="l" rtl="0">
              <a:lnSpc>
                <a:spcPct val="1085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858793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018" name="Google Shape;1018;p88"/>
          <p:cNvSpPr/>
          <p:nvPr/>
        </p:nvSpPr>
        <p:spPr>
          <a:xfrm>
            <a:off x="6154875" y="2461038"/>
            <a:ext cx="476437" cy="458112"/>
          </a:xfrm>
          <a:custGeom>
            <a:avLst/>
            <a:gdLst/>
            <a:ahLst/>
            <a:cxnLst/>
            <a:rect l="l" t="t" r="r" b="b"/>
            <a:pathLst>
              <a:path w="1047115" h="1047114" extrusionOk="0">
                <a:moveTo>
                  <a:pt x="523544" y="0"/>
                </a:moveTo>
                <a:lnTo>
                  <a:pt x="475891" y="2139"/>
                </a:lnTo>
                <a:lnTo>
                  <a:pt x="429437" y="8435"/>
                </a:lnTo>
                <a:lnTo>
                  <a:pt x="384366" y="18701"/>
                </a:lnTo>
                <a:lnTo>
                  <a:pt x="340863" y="32754"/>
                </a:lnTo>
                <a:lnTo>
                  <a:pt x="299114" y="50408"/>
                </a:lnTo>
                <a:lnTo>
                  <a:pt x="259302" y="71479"/>
                </a:lnTo>
                <a:lnTo>
                  <a:pt x="221613" y="95782"/>
                </a:lnTo>
                <a:lnTo>
                  <a:pt x="186232" y="123131"/>
                </a:lnTo>
                <a:lnTo>
                  <a:pt x="153343" y="153343"/>
                </a:lnTo>
                <a:lnTo>
                  <a:pt x="123131" y="186232"/>
                </a:lnTo>
                <a:lnTo>
                  <a:pt x="95782" y="221613"/>
                </a:lnTo>
                <a:lnTo>
                  <a:pt x="71479" y="259302"/>
                </a:lnTo>
                <a:lnTo>
                  <a:pt x="50408" y="299114"/>
                </a:lnTo>
                <a:lnTo>
                  <a:pt x="32754" y="340863"/>
                </a:lnTo>
                <a:lnTo>
                  <a:pt x="18701" y="384366"/>
                </a:lnTo>
                <a:lnTo>
                  <a:pt x="8435" y="429437"/>
                </a:lnTo>
                <a:lnTo>
                  <a:pt x="2139" y="475891"/>
                </a:lnTo>
                <a:lnTo>
                  <a:pt x="0" y="523544"/>
                </a:lnTo>
                <a:lnTo>
                  <a:pt x="2139" y="571197"/>
                </a:lnTo>
                <a:lnTo>
                  <a:pt x="8435" y="617651"/>
                </a:lnTo>
                <a:lnTo>
                  <a:pt x="18701" y="662722"/>
                </a:lnTo>
                <a:lnTo>
                  <a:pt x="32754" y="706224"/>
                </a:lnTo>
                <a:lnTo>
                  <a:pt x="50408" y="747974"/>
                </a:lnTo>
                <a:lnTo>
                  <a:pt x="71479" y="787785"/>
                </a:lnTo>
                <a:lnTo>
                  <a:pt x="95782" y="825474"/>
                </a:lnTo>
                <a:lnTo>
                  <a:pt x="123131" y="860856"/>
                </a:lnTo>
                <a:lnTo>
                  <a:pt x="153343" y="893745"/>
                </a:lnTo>
                <a:lnTo>
                  <a:pt x="186232" y="923956"/>
                </a:lnTo>
                <a:lnTo>
                  <a:pt x="221613" y="951306"/>
                </a:lnTo>
                <a:lnTo>
                  <a:pt x="259302" y="975608"/>
                </a:lnTo>
                <a:lnTo>
                  <a:pt x="299114" y="996679"/>
                </a:lnTo>
                <a:lnTo>
                  <a:pt x="340863" y="1014333"/>
                </a:lnTo>
                <a:lnTo>
                  <a:pt x="384366" y="1028386"/>
                </a:lnTo>
                <a:lnTo>
                  <a:pt x="429437" y="1038653"/>
                </a:lnTo>
                <a:lnTo>
                  <a:pt x="475891" y="1044948"/>
                </a:lnTo>
                <a:lnTo>
                  <a:pt x="523544" y="1047088"/>
                </a:lnTo>
                <a:lnTo>
                  <a:pt x="571197" y="1044948"/>
                </a:lnTo>
                <a:lnTo>
                  <a:pt x="617651" y="1038653"/>
                </a:lnTo>
                <a:lnTo>
                  <a:pt x="662722" y="1028386"/>
                </a:lnTo>
                <a:lnTo>
                  <a:pt x="706224" y="1014333"/>
                </a:lnTo>
                <a:lnTo>
                  <a:pt x="747974" y="996679"/>
                </a:lnTo>
                <a:lnTo>
                  <a:pt x="787785" y="975608"/>
                </a:lnTo>
                <a:lnTo>
                  <a:pt x="825474" y="951306"/>
                </a:lnTo>
                <a:lnTo>
                  <a:pt x="860856" y="923956"/>
                </a:lnTo>
                <a:lnTo>
                  <a:pt x="893745" y="893745"/>
                </a:lnTo>
                <a:lnTo>
                  <a:pt x="923956" y="860856"/>
                </a:lnTo>
                <a:lnTo>
                  <a:pt x="951306" y="825474"/>
                </a:lnTo>
                <a:lnTo>
                  <a:pt x="975608" y="787785"/>
                </a:lnTo>
                <a:lnTo>
                  <a:pt x="996679" y="747974"/>
                </a:lnTo>
                <a:lnTo>
                  <a:pt x="1014333" y="706224"/>
                </a:lnTo>
                <a:lnTo>
                  <a:pt x="1028386" y="662722"/>
                </a:lnTo>
                <a:lnTo>
                  <a:pt x="1038653" y="617651"/>
                </a:lnTo>
                <a:lnTo>
                  <a:pt x="1044948" y="571197"/>
                </a:lnTo>
                <a:lnTo>
                  <a:pt x="1047088" y="523544"/>
                </a:lnTo>
                <a:lnTo>
                  <a:pt x="1044948" y="475891"/>
                </a:lnTo>
                <a:lnTo>
                  <a:pt x="1038653" y="429437"/>
                </a:lnTo>
                <a:lnTo>
                  <a:pt x="1028386" y="384366"/>
                </a:lnTo>
                <a:lnTo>
                  <a:pt x="1014333" y="340863"/>
                </a:lnTo>
                <a:lnTo>
                  <a:pt x="996679" y="299114"/>
                </a:lnTo>
                <a:lnTo>
                  <a:pt x="975608" y="259302"/>
                </a:lnTo>
                <a:lnTo>
                  <a:pt x="951306" y="221613"/>
                </a:lnTo>
                <a:lnTo>
                  <a:pt x="923956" y="186232"/>
                </a:lnTo>
                <a:lnTo>
                  <a:pt x="893745" y="153343"/>
                </a:lnTo>
                <a:lnTo>
                  <a:pt x="860856" y="123131"/>
                </a:lnTo>
                <a:lnTo>
                  <a:pt x="825474" y="95782"/>
                </a:lnTo>
                <a:lnTo>
                  <a:pt x="787785" y="71479"/>
                </a:lnTo>
                <a:lnTo>
                  <a:pt x="747974" y="50408"/>
                </a:lnTo>
                <a:lnTo>
                  <a:pt x="706224" y="32754"/>
                </a:lnTo>
                <a:lnTo>
                  <a:pt x="662722" y="18701"/>
                </a:lnTo>
                <a:lnTo>
                  <a:pt x="617651" y="8435"/>
                </a:lnTo>
                <a:lnTo>
                  <a:pt x="571197" y="2139"/>
                </a:lnTo>
                <a:lnTo>
                  <a:pt x="523544" y="0"/>
                </a:lnTo>
                <a:close/>
              </a:path>
            </a:pathLst>
          </a:custGeom>
          <a:solidFill>
            <a:srgbClr val="FC2C3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pic>
        <p:nvPicPr>
          <p:cNvPr id="1019" name="Google Shape;1019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54250" y="326012"/>
            <a:ext cx="960445" cy="174626"/>
          </a:xfrm>
          <a:prstGeom prst="rect">
            <a:avLst/>
          </a:prstGeom>
          <a:noFill/>
          <a:ln>
            <a:noFill/>
          </a:ln>
        </p:spPr>
      </p:pic>
      <p:sp>
        <p:nvSpPr>
          <p:cNvPr id="1020" name="Google Shape;1020;p88"/>
          <p:cNvSpPr txBox="1"/>
          <p:nvPr/>
        </p:nvSpPr>
        <p:spPr>
          <a:xfrm>
            <a:off x="863227" y="264182"/>
            <a:ext cx="5404800" cy="2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075" tIns="41075" rIns="41075" bIns="41075" anchor="t" anchorCtr="0">
            <a:noAutofit/>
          </a:bodyPr>
          <a:lstStyle/>
          <a:p>
            <a:pPr marL="0" marR="787400" lvl="0" indent="0" algn="l" rtl="0">
              <a:lnSpc>
                <a:spcPct val="1012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>
                <a:latin typeface="IBM Plex Sans"/>
                <a:ea typeface="IBM Plex Sans"/>
                <a:cs typeface="IBM Plex Sans"/>
                <a:sym typeface="IBM Plex Sans"/>
              </a:rPr>
              <a:t>Основы управления продуктом</a:t>
            </a:r>
            <a:endParaRPr sz="13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787400" lvl="0" indent="0" algn="l" rtl="0">
              <a:lnSpc>
                <a:spcPct val="1012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021" name="Google Shape;1021;p88"/>
          <p:cNvSpPr txBox="1"/>
          <p:nvPr/>
        </p:nvSpPr>
        <p:spPr>
          <a:xfrm>
            <a:off x="407725" y="1449500"/>
            <a:ext cx="7108800" cy="6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4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Продуктовая разработка связаны с постоянным тестированием гипотез, и, как следствие, с реакцией на результаты тестирования  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1026;p89"/>
          <p:cNvSpPr/>
          <p:nvPr/>
        </p:nvSpPr>
        <p:spPr>
          <a:xfrm>
            <a:off x="476250" y="335215"/>
            <a:ext cx="162086" cy="155852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027" name="Google Shape;1027;p89"/>
          <p:cNvSpPr/>
          <p:nvPr/>
        </p:nvSpPr>
        <p:spPr>
          <a:xfrm>
            <a:off x="614362" y="380807"/>
            <a:ext cx="124238" cy="119459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2"/>
                </a:lnTo>
                <a:lnTo>
                  <a:pt x="146592" y="21690"/>
                </a:lnTo>
                <a:lnTo>
                  <a:pt x="0" y="168282"/>
                </a:lnTo>
                <a:lnTo>
                  <a:pt x="104708" y="272991"/>
                </a:lnTo>
                <a:lnTo>
                  <a:pt x="251301" y="126399"/>
                </a:lnTo>
                <a:lnTo>
                  <a:pt x="267563" y="101904"/>
                </a:lnTo>
                <a:lnTo>
                  <a:pt x="272983" y="74044"/>
                </a:lnTo>
                <a:lnTo>
                  <a:pt x="267563" y="46185"/>
                </a:lnTo>
                <a:lnTo>
                  <a:pt x="251301" y="21690"/>
                </a:lnTo>
                <a:lnTo>
                  <a:pt x="226809" y="5422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028" name="Google Shape;1028;p89"/>
          <p:cNvSpPr/>
          <p:nvPr/>
        </p:nvSpPr>
        <p:spPr>
          <a:xfrm>
            <a:off x="571500" y="338137"/>
            <a:ext cx="121060" cy="116403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029" name="Google Shape;1029;p89"/>
          <p:cNvSpPr/>
          <p:nvPr/>
        </p:nvSpPr>
        <p:spPr>
          <a:xfrm>
            <a:off x="571500" y="326031"/>
            <a:ext cx="181156" cy="174188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030" name="Google Shape;1030;p89"/>
          <p:cNvSpPr txBox="1">
            <a:spLocks noGrp="1"/>
          </p:cNvSpPr>
          <p:nvPr>
            <p:ph type="title"/>
          </p:nvPr>
        </p:nvSpPr>
        <p:spPr>
          <a:xfrm>
            <a:off x="450955" y="981703"/>
            <a:ext cx="7620000" cy="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Что делать?</a:t>
            </a:r>
            <a:endParaRPr sz="3000" b="1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 b="1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1031" name="Google Shape;1031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54250" y="326012"/>
            <a:ext cx="960445" cy="174626"/>
          </a:xfrm>
          <a:prstGeom prst="rect">
            <a:avLst/>
          </a:prstGeom>
          <a:noFill/>
          <a:ln>
            <a:noFill/>
          </a:ln>
        </p:spPr>
      </p:pic>
      <p:sp>
        <p:nvSpPr>
          <p:cNvPr id="1032" name="Google Shape;1032;p89"/>
          <p:cNvSpPr txBox="1"/>
          <p:nvPr/>
        </p:nvSpPr>
        <p:spPr>
          <a:xfrm>
            <a:off x="863227" y="264182"/>
            <a:ext cx="5404800" cy="2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075" tIns="41075" rIns="41075" bIns="41075" anchor="t" anchorCtr="0">
            <a:noAutofit/>
          </a:bodyPr>
          <a:lstStyle/>
          <a:p>
            <a:pPr marL="0" marR="787400" lvl="0" indent="0" algn="l" rtl="0">
              <a:lnSpc>
                <a:spcPct val="1012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>
                <a:latin typeface="IBM Plex Sans"/>
                <a:ea typeface="IBM Plex Sans"/>
                <a:cs typeface="IBM Plex Sans"/>
                <a:sym typeface="IBM Plex Sans"/>
              </a:rPr>
              <a:t>Основы управления продуктом</a:t>
            </a:r>
            <a:endParaRPr sz="13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787400" lvl="0" indent="0" algn="l" rtl="0">
              <a:lnSpc>
                <a:spcPct val="1012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033" name="Google Shape;1033;p89"/>
          <p:cNvSpPr txBox="1"/>
          <p:nvPr/>
        </p:nvSpPr>
        <p:spPr>
          <a:xfrm>
            <a:off x="450950" y="1557700"/>
            <a:ext cx="7128300" cy="26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23850" algn="l" rtl="0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rgbClr val="FC2C38"/>
              </a:buClr>
              <a:buSzPts val="1500"/>
              <a:buFont typeface="IBM Plex Sans"/>
              <a:buAutoNum type="arabicPeriod"/>
            </a:pPr>
            <a:r>
              <a:rPr lang="en" sz="15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Выяснить причины изменения</a:t>
            </a:r>
            <a:endParaRPr sz="15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C2C38"/>
              </a:buClr>
              <a:buSzPts val="1500"/>
              <a:buFont typeface="IBM Plex Sans"/>
              <a:buAutoNum type="arabicPeriod"/>
            </a:pPr>
            <a:r>
              <a:rPr lang="en" sz="15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Оценить, насколько срочно нужно менять курс: есть ли время на консервацию изменений в продукте и ждут ли изменения следующего планирования спринта</a:t>
            </a:r>
            <a:endParaRPr sz="15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C2C38"/>
              </a:buClr>
              <a:buSzPts val="1500"/>
              <a:buFont typeface="IBM Plex Sans"/>
              <a:buAutoNum type="arabicPeriod"/>
            </a:pPr>
            <a:r>
              <a:rPr lang="en" sz="15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Оценить,  насколько может пригодится то,  что уже было создано: нужно удалить изменения/ законсервировать/ не начинать разработку</a:t>
            </a:r>
            <a:endParaRPr sz="15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C2C38"/>
              </a:buClr>
              <a:buSzPts val="1500"/>
              <a:buFont typeface="IBM Plex Sans"/>
              <a:buAutoNum type="arabicPeriod"/>
            </a:pPr>
            <a:r>
              <a:rPr lang="en" sz="15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Перепланировать спринт</a:t>
            </a:r>
            <a:endParaRPr sz="15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C2C38"/>
              </a:buClr>
              <a:buSzPts val="1500"/>
              <a:buFont typeface="IBM Plex Sans"/>
              <a:buAutoNum type="arabicPeriod"/>
            </a:pPr>
            <a:r>
              <a:rPr lang="en" sz="15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Внести изменения в релизный план</a:t>
            </a:r>
            <a:endParaRPr sz="15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90"/>
          <p:cNvSpPr/>
          <p:nvPr/>
        </p:nvSpPr>
        <p:spPr>
          <a:xfrm>
            <a:off x="476250" y="335215"/>
            <a:ext cx="162086" cy="155852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9" name="Google Shape;1039;p90"/>
          <p:cNvSpPr/>
          <p:nvPr/>
        </p:nvSpPr>
        <p:spPr>
          <a:xfrm>
            <a:off x="614362" y="380811"/>
            <a:ext cx="124238" cy="119459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0" name="Google Shape;1040;p90"/>
          <p:cNvSpPr/>
          <p:nvPr/>
        </p:nvSpPr>
        <p:spPr>
          <a:xfrm>
            <a:off x="571500" y="338137"/>
            <a:ext cx="121060" cy="116403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1" name="Google Shape;1041;p90"/>
          <p:cNvSpPr/>
          <p:nvPr/>
        </p:nvSpPr>
        <p:spPr>
          <a:xfrm>
            <a:off x="571500" y="326031"/>
            <a:ext cx="181156" cy="174188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42" name="Google Shape;1042;p90"/>
          <p:cNvGrpSpPr/>
          <p:nvPr/>
        </p:nvGrpSpPr>
        <p:grpSpPr>
          <a:xfrm>
            <a:off x="7603735" y="340913"/>
            <a:ext cx="1023026" cy="168739"/>
            <a:chOff x="14868658" y="741514"/>
            <a:chExt cx="2249397" cy="384810"/>
          </a:xfrm>
        </p:grpSpPr>
        <p:sp>
          <p:nvSpPr>
            <p:cNvPr id="1043" name="Google Shape;1043;p90"/>
            <p:cNvSpPr/>
            <p:nvPr/>
          </p:nvSpPr>
          <p:spPr>
            <a:xfrm>
              <a:off x="16985455" y="863642"/>
              <a:ext cx="132600" cy="1797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4" name="Google Shape;1044;p90"/>
            <p:cNvSpPr/>
            <p:nvPr/>
          </p:nvSpPr>
          <p:spPr>
            <a:xfrm>
              <a:off x="16807130" y="863278"/>
              <a:ext cx="153300" cy="1752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5" name="Google Shape;1045;p90"/>
            <p:cNvSpPr/>
            <p:nvPr/>
          </p:nvSpPr>
          <p:spPr>
            <a:xfrm>
              <a:off x="16749391" y="867722"/>
              <a:ext cx="0" cy="170815"/>
            </a:xfrm>
            <a:custGeom>
              <a:avLst/>
              <a:gdLst/>
              <a:ahLst/>
              <a:cxnLst/>
              <a:rect l="l" t="t" r="r" b="b"/>
              <a:pathLst>
                <a:path w="120000" h="170815" extrusionOk="0">
                  <a:moveTo>
                    <a:pt x="0" y="0"/>
                  </a:moveTo>
                  <a:lnTo>
                    <a:pt x="0" y="170790"/>
                  </a:lnTo>
                </a:path>
              </a:pathLst>
            </a:custGeom>
            <a:noFill/>
            <a:ln w="35500" cap="flat" cmpd="sng">
              <a:solidFill>
                <a:srgbClr val="0809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6" name="Google Shape;1046;p90"/>
            <p:cNvSpPr/>
            <p:nvPr/>
          </p:nvSpPr>
          <p:spPr>
            <a:xfrm>
              <a:off x="16726822" y="793261"/>
              <a:ext cx="45719" cy="46355"/>
            </a:xfrm>
            <a:custGeom>
              <a:avLst/>
              <a:gdLst/>
              <a:ahLst/>
              <a:cxnLst/>
              <a:rect l="l" t="t" r="r" b="b"/>
              <a:pathLst>
                <a:path w="45719" h="46355" extrusionOk="0">
                  <a:moveTo>
                    <a:pt x="29109" y="0"/>
                  </a:moveTo>
                  <a:lnTo>
                    <a:pt x="16125" y="0"/>
                  </a:lnTo>
                  <a:lnTo>
                    <a:pt x="10575" y="2052"/>
                  </a:lnTo>
                  <a:lnTo>
                    <a:pt x="6491" y="6491"/>
                  </a:lnTo>
                  <a:lnTo>
                    <a:pt x="2094" y="10931"/>
                  </a:lnTo>
                  <a:lnTo>
                    <a:pt x="0" y="16397"/>
                  </a:lnTo>
                  <a:lnTo>
                    <a:pt x="0" y="29370"/>
                  </a:lnTo>
                  <a:lnTo>
                    <a:pt x="2094" y="34836"/>
                  </a:lnTo>
                  <a:lnTo>
                    <a:pt x="6491" y="39276"/>
                  </a:lnTo>
                  <a:lnTo>
                    <a:pt x="10994" y="43715"/>
                  </a:lnTo>
                  <a:lnTo>
                    <a:pt x="16125" y="45768"/>
                  </a:lnTo>
                  <a:lnTo>
                    <a:pt x="29109" y="45768"/>
                  </a:lnTo>
                  <a:lnTo>
                    <a:pt x="34553" y="43715"/>
                  </a:lnTo>
                  <a:lnTo>
                    <a:pt x="38637" y="39276"/>
                  </a:lnTo>
                  <a:lnTo>
                    <a:pt x="43035" y="34836"/>
                  </a:lnTo>
                  <a:lnTo>
                    <a:pt x="45119" y="29370"/>
                  </a:lnTo>
                  <a:lnTo>
                    <a:pt x="45119" y="16397"/>
                  </a:lnTo>
                  <a:lnTo>
                    <a:pt x="43035" y="10931"/>
                  </a:lnTo>
                  <a:lnTo>
                    <a:pt x="38637" y="6491"/>
                  </a:lnTo>
                  <a:lnTo>
                    <a:pt x="34553" y="2052"/>
                  </a:lnTo>
                  <a:lnTo>
                    <a:pt x="29109" y="0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7" name="Google Shape;1047;p90"/>
            <p:cNvSpPr/>
            <p:nvPr/>
          </p:nvSpPr>
          <p:spPr>
            <a:xfrm>
              <a:off x="16406094" y="863279"/>
              <a:ext cx="285600" cy="1797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" name="Google Shape;1048;p90"/>
            <p:cNvSpPr/>
            <p:nvPr/>
          </p:nvSpPr>
          <p:spPr>
            <a:xfrm>
              <a:off x="16192698" y="798734"/>
              <a:ext cx="184500" cy="2397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" name="Google Shape;1049;p90"/>
            <p:cNvSpPr/>
            <p:nvPr/>
          </p:nvSpPr>
          <p:spPr>
            <a:xfrm>
              <a:off x="16060138" y="867723"/>
              <a:ext cx="108584" cy="170815"/>
            </a:xfrm>
            <a:custGeom>
              <a:avLst/>
              <a:gdLst/>
              <a:ahLst/>
              <a:cxnLst/>
              <a:rect l="l" t="t" r="r" b="b"/>
              <a:pathLst>
                <a:path w="108584" h="170815" extrusionOk="0">
                  <a:moveTo>
                    <a:pt x="105546" y="0"/>
                  </a:moveTo>
                  <a:lnTo>
                    <a:pt x="62511" y="0"/>
                  </a:lnTo>
                  <a:lnTo>
                    <a:pt x="0" y="84028"/>
                  </a:lnTo>
                  <a:lnTo>
                    <a:pt x="66280" y="170790"/>
                  </a:lnTo>
                  <a:lnTo>
                    <a:pt x="108268" y="170790"/>
                  </a:lnTo>
                  <a:lnTo>
                    <a:pt x="41265" y="83693"/>
                  </a:lnTo>
                  <a:lnTo>
                    <a:pt x="41988" y="83348"/>
                  </a:lnTo>
                  <a:lnTo>
                    <a:pt x="105546" y="0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" name="Google Shape;1050;p90"/>
            <p:cNvSpPr/>
            <p:nvPr/>
          </p:nvSpPr>
          <p:spPr>
            <a:xfrm>
              <a:off x="16041023" y="798405"/>
              <a:ext cx="0" cy="240665"/>
            </a:xfrm>
            <a:custGeom>
              <a:avLst/>
              <a:gdLst/>
              <a:ahLst/>
              <a:cxnLst/>
              <a:rect l="l" t="t" r="r" b="b"/>
              <a:pathLst>
                <a:path w="120000" h="240665" extrusionOk="0">
                  <a:moveTo>
                    <a:pt x="0" y="0"/>
                  </a:moveTo>
                  <a:lnTo>
                    <a:pt x="0" y="240139"/>
                  </a:lnTo>
                </a:path>
              </a:pathLst>
            </a:custGeom>
            <a:noFill/>
            <a:ln w="35500" cap="flat" cmpd="sng">
              <a:solidFill>
                <a:srgbClr val="0809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1" name="Google Shape;1051;p90"/>
            <p:cNvSpPr/>
            <p:nvPr/>
          </p:nvSpPr>
          <p:spPr>
            <a:xfrm>
              <a:off x="15822866" y="863019"/>
              <a:ext cx="171300" cy="17970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2" name="Google Shape;1052;p90"/>
            <p:cNvSpPr/>
            <p:nvPr/>
          </p:nvSpPr>
          <p:spPr>
            <a:xfrm>
              <a:off x="15381527" y="795871"/>
              <a:ext cx="216000" cy="246000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3" name="Google Shape;1053;p90"/>
            <p:cNvSpPr/>
            <p:nvPr/>
          </p:nvSpPr>
          <p:spPr>
            <a:xfrm>
              <a:off x="15626336" y="863018"/>
              <a:ext cx="171600" cy="17970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4" name="Google Shape;1054;p90"/>
            <p:cNvSpPr/>
            <p:nvPr/>
          </p:nvSpPr>
          <p:spPr>
            <a:xfrm>
              <a:off x="15061006" y="741515"/>
              <a:ext cx="218440" cy="384809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48061" y="356439"/>
                  </a:moveTo>
                  <a:lnTo>
                    <a:pt x="39998" y="380794"/>
                  </a:lnTo>
                  <a:lnTo>
                    <a:pt x="47642" y="383286"/>
                  </a:lnTo>
                  <a:lnTo>
                    <a:pt x="55705" y="384637"/>
                  </a:lnTo>
                  <a:lnTo>
                    <a:pt x="64081" y="384637"/>
                  </a:lnTo>
                  <a:lnTo>
                    <a:pt x="87153" y="381116"/>
                  </a:lnTo>
                  <a:lnTo>
                    <a:pt x="107422" y="371270"/>
                  </a:lnTo>
                  <a:lnTo>
                    <a:pt x="120759" y="358994"/>
                  </a:lnTo>
                  <a:lnTo>
                    <a:pt x="58427" y="358994"/>
                  </a:lnTo>
                  <a:lnTo>
                    <a:pt x="53087" y="358093"/>
                  </a:lnTo>
                  <a:lnTo>
                    <a:pt x="48061" y="356439"/>
                  </a:lnTo>
                  <a:close/>
                </a:path>
                <a:path w="218440" h="384809" extrusionOk="0">
                  <a:moveTo>
                    <a:pt x="191938" y="243175"/>
                  </a:moveTo>
                  <a:lnTo>
                    <a:pt x="146278" y="243175"/>
                  </a:lnTo>
                  <a:lnTo>
                    <a:pt x="152037" y="245102"/>
                  </a:lnTo>
                  <a:lnTo>
                    <a:pt x="156225" y="250254"/>
                  </a:lnTo>
                  <a:lnTo>
                    <a:pt x="159366" y="254013"/>
                  </a:lnTo>
                  <a:lnTo>
                    <a:pt x="160204" y="258096"/>
                  </a:lnTo>
                  <a:lnTo>
                    <a:pt x="160204" y="269237"/>
                  </a:lnTo>
                  <a:lnTo>
                    <a:pt x="137901" y="308047"/>
                  </a:lnTo>
                  <a:lnTo>
                    <a:pt x="115504" y="314807"/>
                  </a:lnTo>
                  <a:lnTo>
                    <a:pt x="113190" y="322388"/>
                  </a:lnTo>
                  <a:lnTo>
                    <a:pt x="106135" y="337044"/>
                  </a:lnTo>
                  <a:lnTo>
                    <a:pt x="94997" y="348634"/>
                  </a:lnTo>
                  <a:lnTo>
                    <a:pt x="80678" y="356253"/>
                  </a:lnTo>
                  <a:lnTo>
                    <a:pt x="64081" y="358994"/>
                  </a:lnTo>
                  <a:lnTo>
                    <a:pt x="120759" y="358994"/>
                  </a:lnTo>
                  <a:lnTo>
                    <a:pt x="123821" y="356176"/>
                  </a:lnTo>
                  <a:lnTo>
                    <a:pt x="135283" y="336911"/>
                  </a:lnTo>
                  <a:lnTo>
                    <a:pt x="155510" y="327216"/>
                  </a:lnTo>
                  <a:lnTo>
                    <a:pt x="171526" y="311866"/>
                  </a:lnTo>
                  <a:lnTo>
                    <a:pt x="182064" y="292120"/>
                  </a:lnTo>
                  <a:lnTo>
                    <a:pt x="185858" y="269237"/>
                  </a:lnTo>
                  <a:lnTo>
                    <a:pt x="185753" y="255856"/>
                  </a:lnTo>
                  <a:lnTo>
                    <a:pt x="183868" y="248966"/>
                  </a:lnTo>
                  <a:lnTo>
                    <a:pt x="191938" y="243175"/>
                  </a:lnTo>
                  <a:close/>
                </a:path>
                <a:path w="218440" h="384809" extrusionOk="0">
                  <a:moveTo>
                    <a:pt x="84604" y="256421"/>
                  </a:moveTo>
                  <a:lnTo>
                    <a:pt x="83348" y="256421"/>
                  </a:lnTo>
                  <a:lnTo>
                    <a:pt x="73332" y="258436"/>
                  </a:lnTo>
                  <a:lnTo>
                    <a:pt x="65181" y="263930"/>
                  </a:lnTo>
                  <a:lnTo>
                    <a:pt x="59700" y="272081"/>
                  </a:lnTo>
                  <a:lnTo>
                    <a:pt x="57694" y="282064"/>
                  </a:lnTo>
                  <a:lnTo>
                    <a:pt x="59700" y="292048"/>
                  </a:lnTo>
                  <a:lnTo>
                    <a:pt x="65181" y="300198"/>
                  </a:lnTo>
                  <a:lnTo>
                    <a:pt x="73332" y="305693"/>
                  </a:lnTo>
                  <a:lnTo>
                    <a:pt x="83348" y="307707"/>
                  </a:lnTo>
                  <a:lnTo>
                    <a:pt x="93320" y="305693"/>
                  </a:lnTo>
                  <a:lnTo>
                    <a:pt x="101475" y="300198"/>
                  </a:lnTo>
                  <a:lnTo>
                    <a:pt x="106981" y="292048"/>
                  </a:lnTo>
                  <a:lnTo>
                    <a:pt x="109001" y="282064"/>
                  </a:lnTo>
                  <a:lnTo>
                    <a:pt x="109001" y="278776"/>
                  </a:lnTo>
                  <a:lnTo>
                    <a:pt x="108373" y="275614"/>
                  </a:lnTo>
                  <a:lnTo>
                    <a:pt x="107221" y="272724"/>
                  </a:lnTo>
                  <a:lnTo>
                    <a:pt x="120035" y="256714"/>
                  </a:lnTo>
                  <a:lnTo>
                    <a:pt x="87222" y="256714"/>
                  </a:lnTo>
                  <a:lnTo>
                    <a:pt x="85861" y="256526"/>
                  </a:lnTo>
                  <a:lnTo>
                    <a:pt x="84604" y="256421"/>
                  </a:lnTo>
                  <a:close/>
                </a:path>
                <a:path w="218440" h="384809" extrusionOk="0">
                  <a:moveTo>
                    <a:pt x="145744" y="218195"/>
                  </a:moveTo>
                  <a:lnTo>
                    <a:pt x="109518" y="230398"/>
                  </a:lnTo>
                  <a:lnTo>
                    <a:pt x="87222" y="256714"/>
                  </a:lnTo>
                  <a:lnTo>
                    <a:pt x="120035" y="256714"/>
                  </a:lnTo>
                  <a:lnTo>
                    <a:pt x="126907" y="248128"/>
                  </a:lnTo>
                  <a:lnTo>
                    <a:pt x="133608" y="244537"/>
                  </a:lnTo>
                  <a:lnTo>
                    <a:pt x="146278" y="243175"/>
                  </a:lnTo>
                  <a:lnTo>
                    <a:pt x="191938" y="243175"/>
                  </a:lnTo>
                  <a:lnTo>
                    <a:pt x="197711" y="239032"/>
                  </a:lnTo>
                  <a:lnTo>
                    <a:pt x="207138" y="227448"/>
                  </a:lnTo>
                  <a:lnTo>
                    <a:pt x="169534" y="227448"/>
                  </a:lnTo>
                  <a:lnTo>
                    <a:pt x="162050" y="222656"/>
                  </a:lnTo>
                  <a:lnTo>
                    <a:pt x="154045" y="219603"/>
                  </a:lnTo>
                  <a:lnTo>
                    <a:pt x="145744" y="218195"/>
                  </a:lnTo>
                  <a:close/>
                </a:path>
                <a:path w="218440" h="384809" extrusionOk="0">
                  <a:moveTo>
                    <a:pt x="207134" y="157178"/>
                  </a:moveTo>
                  <a:lnTo>
                    <a:pt x="169534" y="157178"/>
                  </a:lnTo>
                  <a:lnTo>
                    <a:pt x="178734" y="162998"/>
                  </a:lnTo>
                  <a:lnTo>
                    <a:pt x="185917" y="171128"/>
                  </a:lnTo>
                  <a:lnTo>
                    <a:pt x="190588" y="181067"/>
                  </a:lnTo>
                  <a:lnTo>
                    <a:pt x="192255" y="192318"/>
                  </a:lnTo>
                  <a:lnTo>
                    <a:pt x="190588" y="203563"/>
                  </a:lnTo>
                  <a:lnTo>
                    <a:pt x="185917" y="213500"/>
                  </a:lnTo>
                  <a:lnTo>
                    <a:pt x="178734" y="221628"/>
                  </a:lnTo>
                  <a:lnTo>
                    <a:pt x="169534" y="227448"/>
                  </a:lnTo>
                  <a:lnTo>
                    <a:pt x="207138" y="227448"/>
                  </a:lnTo>
                  <a:lnTo>
                    <a:pt x="208462" y="225821"/>
                  </a:lnTo>
                  <a:lnTo>
                    <a:pt x="215423" y="210020"/>
                  </a:lnTo>
                  <a:lnTo>
                    <a:pt x="217899" y="192318"/>
                  </a:lnTo>
                  <a:lnTo>
                    <a:pt x="215423" y="174611"/>
                  </a:lnTo>
                  <a:lnTo>
                    <a:pt x="208462" y="158810"/>
                  </a:lnTo>
                  <a:lnTo>
                    <a:pt x="207134" y="157178"/>
                  </a:lnTo>
                  <a:close/>
                </a:path>
                <a:path w="218440" h="384809" extrusionOk="0">
                  <a:moveTo>
                    <a:pt x="64081" y="0"/>
                  </a:moveTo>
                  <a:lnTo>
                    <a:pt x="25591" y="13428"/>
                  </a:lnTo>
                  <a:lnTo>
                    <a:pt x="3939" y="50107"/>
                  </a:lnTo>
                  <a:lnTo>
                    <a:pt x="0" y="83327"/>
                  </a:lnTo>
                  <a:lnTo>
                    <a:pt x="0" y="110216"/>
                  </a:lnTo>
                  <a:lnTo>
                    <a:pt x="14030" y="150267"/>
                  </a:lnTo>
                  <a:lnTo>
                    <a:pt x="40208" y="182978"/>
                  </a:lnTo>
                  <a:lnTo>
                    <a:pt x="39056" y="185868"/>
                  </a:lnTo>
                  <a:lnTo>
                    <a:pt x="38428" y="189020"/>
                  </a:lnTo>
                  <a:lnTo>
                    <a:pt x="38428" y="192318"/>
                  </a:lnTo>
                  <a:lnTo>
                    <a:pt x="40448" y="202296"/>
                  </a:lnTo>
                  <a:lnTo>
                    <a:pt x="45954" y="210443"/>
                  </a:lnTo>
                  <a:lnTo>
                    <a:pt x="54109" y="215937"/>
                  </a:lnTo>
                  <a:lnTo>
                    <a:pt x="64081" y="217951"/>
                  </a:lnTo>
                  <a:lnTo>
                    <a:pt x="74053" y="215937"/>
                  </a:lnTo>
                  <a:lnTo>
                    <a:pt x="82209" y="210443"/>
                  </a:lnTo>
                  <a:lnTo>
                    <a:pt x="87714" y="202296"/>
                  </a:lnTo>
                  <a:lnTo>
                    <a:pt x="89735" y="192318"/>
                  </a:lnTo>
                  <a:lnTo>
                    <a:pt x="87714" y="182333"/>
                  </a:lnTo>
                  <a:lnTo>
                    <a:pt x="82209" y="174179"/>
                  </a:lnTo>
                  <a:lnTo>
                    <a:pt x="74053" y="168681"/>
                  </a:lnTo>
                  <a:lnTo>
                    <a:pt x="65531" y="166958"/>
                  </a:lnTo>
                  <a:lnTo>
                    <a:pt x="60207" y="166958"/>
                  </a:lnTo>
                  <a:lnTo>
                    <a:pt x="34030" y="134247"/>
                  </a:lnTo>
                  <a:lnTo>
                    <a:pt x="30398" y="128781"/>
                  </a:lnTo>
                  <a:lnTo>
                    <a:pt x="27800" y="122946"/>
                  </a:lnTo>
                  <a:lnTo>
                    <a:pt x="26196" y="116695"/>
                  </a:lnTo>
                  <a:lnTo>
                    <a:pt x="25653" y="110216"/>
                  </a:lnTo>
                  <a:lnTo>
                    <a:pt x="25653" y="83327"/>
                  </a:lnTo>
                  <a:lnTo>
                    <a:pt x="36752" y="38826"/>
                  </a:lnTo>
                  <a:lnTo>
                    <a:pt x="64081" y="25632"/>
                  </a:lnTo>
                  <a:lnTo>
                    <a:pt x="120761" y="25632"/>
                  </a:lnTo>
                  <a:lnTo>
                    <a:pt x="107422" y="13358"/>
                  </a:lnTo>
                  <a:lnTo>
                    <a:pt x="87153" y="3518"/>
                  </a:lnTo>
                  <a:lnTo>
                    <a:pt x="64081" y="0"/>
                  </a:lnTo>
                  <a:close/>
                </a:path>
                <a:path w="218440" h="384809" extrusionOk="0">
                  <a:moveTo>
                    <a:pt x="64081" y="166665"/>
                  </a:moveTo>
                  <a:lnTo>
                    <a:pt x="62720" y="166665"/>
                  </a:lnTo>
                  <a:lnTo>
                    <a:pt x="61464" y="166769"/>
                  </a:lnTo>
                  <a:lnTo>
                    <a:pt x="60207" y="166958"/>
                  </a:lnTo>
                  <a:lnTo>
                    <a:pt x="65531" y="166958"/>
                  </a:lnTo>
                  <a:lnTo>
                    <a:pt x="64081" y="166665"/>
                  </a:lnTo>
                  <a:close/>
                </a:path>
                <a:path w="218440" h="384809" extrusionOk="0">
                  <a:moveTo>
                    <a:pt x="120043" y="127922"/>
                  </a:moveTo>
                  <a:lnTo>
                    <a:pt x="87222" y="127922"/>
                  </a:lnTo>
                  <a:lnTo>
                    <a:pt x="102195" y="146759"/>
                  </a:lnTo>
                  <a:lnTo>
                    <a:pt x="137378" y="166288"/>
                  </a:lnTo>
                  <a:lnTo>
                    <a:pt x="145744" y="166431"/>
                  </a:lnTo>
                  <a:lnTo>
                    <a:pt x="154045" y="165023"/>
                  </a:lnTo>
                  <a:lnTo>
                    <a:pt x="162050" y="161970"/>
                  </a:lnTo>
                  <a:lnTo>
                    <a:pt x="169534" y="157178"/>
                  </a:lnTo>
                  <a:lnTo>
                    <a:pt x="207134" y="157178"/>
                  </a:lnTo>
                  <a:lnTo>
                    <a:pt x="197711" y="145598"/>
                  </a:lnTo>
                  <a:lnTo>
                    <a:pt x="191934" y="141451"/>
                  </a:lnTo>
                  <a:lnTo>
                    <a:pt x="146278" y="141451"/>
                  </a:lnTo>
                  <a:lnTo>
                    <a:pt x="133608" y="140089"/>
                  </a:lnTo>
                  <a:lnTo>
                    <a:pt x="126907" y="136498"/>
                  </a:lnTo>
                  <a:lnTo>
                    <a:pt x="120043" y="127922"/>
                  </a:lnTo>
                  <a:close/>
                </a:path>
                <a:path w="218440" h="384809" extrusionOk="0">
                  <a:moveTo>
                    <a:pt x="120761" y="25632"/>
                  </a:moveTo>
                  <a:lnTo>
                    <a:pt x="64081" y="25632"/>
                  </a:lnTo>
                  <a:lnTo>
                    <a:pt x="80678" y="28373"/>
                  </a:lnTo>
                  <a:lnTo>
                    <a:pt x="94997" y="35992"/>
                  </a:lnTo>
                  <a:lnTo>
                    <a:pt x="106135" y="47582"/>
                  </a:lnTo>
                  <a:lnTo>
                    <a:pt x="113190" y="62238"/>
                  </a:lnTo>
                  <a:lnTo>
                    <a:pt x="115504" y="69819"/>
                  </a:lnTo>
                  <a:lnTo>
                    <a:pt x="123242" y="71202"/>
                  </a:lnTo>
                  <a:lnTo>
                    <a:pt x="137901" y="76579"/>
                  </a:lnTo>
                  <a:lnTo>
                    <a:pt x="149619" y="86420"/>
                  </a:lnTo>
                  <a:lnTo>
                    <a:pt x="157390" y="99698"/>
                  </a:lnTo>
                  <a:lnTo>
                    <a:pt x="160204" y="115389"/>
                  </a:lnTo>
                  <a:lnTo>
                    <a:pt x="160204" y="126530"/>
                  </a:lnTo>
                  <a:lnTo>
                    <a:pt x="159366" y="130613"/>
                  </a:lnTo>
                  <a:lnTo>
                    <a:pt x="156225" y="134372"/>
                  </a:lnTo>
                  <a:lnTo>
                    <a:pt x="152037" y="139524"/>
                  </a:lnTo>
                  <a:lnTo>
                    <a:pt x="146278" y="141451"/>
                  </a:lnTo>
                  <a:lnTo>
                    <a:pt x="191934" y="141451"/>
                  </a:lnTo>
                  <a:lnTo>
                    <a:pt x="183868" y="135660"/>
                  </a:lnTo>
                  <a:lnTo>
                    <a:pt x="185737" y="128840"/>
                  </a:lnTo>
                  <a:lnTo>
                    <a:pt x="171526" y="72756"/>
                  </a:lnTo>
                  <a:lnTo>
                    <a:pt x="135283" y="47715"/>
                  </a:lnTo>
                  <a:lnTo>
                    <a:pt x="123821" y="28448"/>
                  </a:lnTo>
                  <a:lnTo>
                    <a:pt x="120761" y="25632"/>
                  </a:lnTo>
                  <a:close/>
                </a:path>
                <a:path w="218440" h="384809" extrusionOk="0">
                  <a:moveTo>
                    <a:pt x="83348" y="76919"/>
                  </a:moveTo>
                  <a:lnTo>
                    <a:pt x="73332" y="78935"/>
                  </a:lnTo>
                  <a:lnTo>
                    <a:pt x="65181" y="84431"/>
                  </a:lnTo>
                  <a:lnTo>
                    <a:pt x="59700" y="92583"/>
                  </a:lnTo>
                  <a:lnTo>
                    <a:pt x="57694" y="102562"/>
                  </a:lnTo>
                  <a:lnTo>
                    <a:pt x="59700" y="112545"/>
                  </a:lnTo>
                  <a:lnTo>
                    <a:pt x="65181" y="120696"/>
                  </a:lnTo>
                  <a:lnTo>
                    <a:pt x="73332" y="126191"/>
                  </a:lnTo>
                  <a:lnTo>
                    <a:pt x="83348" y="128205"/>
                  </a:lnTo>
                  <a:lnTo>
                    <a:pt x="84604" y="128205"/>
                  </a:lnTo>
                  <a:lnTo>
                    <a:pt x="85965" y="128111"/>
                  </a:lnTo>
                  <a:lnTo>
                    <a:pt x="87222" y="127922"/>
                  </a:lnTo>
                  <a:lnTo>
                    <a:pt x="120043" y="127922"/>
                  </a:lnTo>
                  <a:lnTo>
                    <a:pt x="107221" y="111902"/>
                  </a:lnTo>
                  <a:lnTo>
                    <a:pt x="108373" y="109012"/>
                  </a:lnTo>
                  <a:lnTo>
                    <a:pt x="109001" y="105860"/>
                  </a:lnTo>
                  <a:lnTo>
                    <a:pt x="109001" y="102562"/>
                  </a:lnTo>
                  <a:lnTo>
                    <a:pt x="106981" y="92583"/>
                  </a:lnTo>
                  <a:lnTo>
                    <a:pt x="101475" y="84431"/>
                  </a:lnTo>
                  <a:lnTo>
                    <a:pt x="93320" y="78935"/>
                  </a:lnTo>
                  <a:lnTo>
                    <a:pt x="83348" y="76919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5" name="Google Shape;1055;p90"/>
            <p:cNvSpPr/>
            <p:nvPr/>
          </p:nvSpPr>
          <p:spPr>
            <a:xfrm>
              <a:off x="14868658" y="741514"/>
              <a:ext cx="218440" cy="384809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162194" y="0"/>
                  </a:moveTo>
                  <a:lnTo>
                    <a:pt x="153806" y="0"/>
                  </a:lnTo>
                  <a:lnTo>
                    <a:pt x="130747" y="3519"/>
                  </a:lnTo>
                  <a:lnTo>
                    <a:pt x="110492" y="13362"/>
                  </a:lnTo>
                  <a:lnTo>
                    <a:pt x="94123" y="28452"/>
                  </a:lnTo>
                  <a:lnTo>
                    <a:pt x="82719" y="47715"/>
                  </a:lnTo>
                  <a:lnTo>
                    <a:pt x="62432" y="57410"/>
                  </a:lnTo>
                  <a:lnTo>
                    <a:pt x="46386" y="72760"/>
                  </a:lnTo>
                  <a:lnTo>
                    <a:pt x="35836" y="92506"/>
                  </a:lnTo>
                  <a:lnTo>
                    <a:pt x="32040" y="115389"/>
                  </a:lnTo>
                  <a:lnTo>
                    <a:pt x="32145" y="128770"/>
                  </a:lnTo>
                  <a:lnTo>
                    <a:pt x="34135" y="135660"/>
                  </a:lnTo>
                  <a:lnTo>
                    <a:pt x="20231" y="145594"/>
                  </a:lnTo>
                  <a:lnTo>
                    <a:pt x="9449" y="158805"/>
                  </a:lnTo>
                  <a:lnTo>
                    <a:pt x="2477" y="174606"/>
                  </a:lnTo>
                  <a:lnTo>
                    <a:pt x="0" y="192308"/>
                  </a:lnTo>
                  <a:lnTo>
                    <a:pt x="2477" y="210015"/>
                  </a:lnTo>
                  <a:lnTo>
                    <a:pt x="9449" y="225816"/>
                  </a:lnTo>
                  <a:lnTo>
                    <a:pt x="20231" y="239028"/>
                  </a:lnTo>
                  <a:lnTo>
                    <a:pt x="34135" y="248966"/>
                  </a:lnTo>
                  <a:lnTo>
                    <a:pt x="32165" y="255786"/>
                  </a:lnTo>
                  <a:lnTo>
                    <a:pt x="46386" y="311870"/>
                  </a:lnTo>
                  <a:lnTo>
                    <a:pt x="82719" y="336911"/>
                  </a:lnTo>
                  <a:lnTo>
                    <a:pt x="94123" y="356176"/>
                  </a:lnTo>
                  <a:lnTo>
                    <a:pt x="110492" y="371270"/>
                  </a:lnTo>
                  <a:lnTo>
                    <a:pt x="130747" y="381116"/>
                  </a:lnTo>
                  <a:lnTo>
                    <a:pt x="153806" y="384637"/>
                  </a:lnTo>
                  <a:lnTo>
                    <a:pt x="168109" y="383117"/>
                  </a:lnTo>
                  <a:lnTo>
                    <a:pt x="181023" y="378611"/>
                  </a:lnTo>
                  <a:lnTo>
                    <a:pt x="192347" y="371199"/>
                  </a:lnTo>
                  <a:lnTo>
                    <a:pt x="201878" y="360962"/>
                  </a:lnTo>
                  <a:lnTo>
                    <a:pt x="203027" y="358994"/>
                  </a:lnTo>
                  <a:lnTo>
                    <a:pt x="153806" y="358994"/>
                  </a:lnTo>
                  <a:lnTo>
                    <a:pt x="137260" y="356253"/>
                  </a:lnTo>
                  <a:lnTo>
                    <a:pt x="122939" y="348634"/>
                  </a:lnTo>
                  <a:lnTo>
                    <a:pt x="111778" y="337044"/>
                  </a:lnTo>
                  <a:lnTo>
                    <a:pt x="104708" y="322388"/>
                  </a:lnTo>
                  <a:lnTo>
                    <a:pt x="102405" y="314807"/>
                  </a:lnTo>
                  <a:lnTo>
                    <a:pt x="94656" y="313425"/>
                  </a:lnTo>
                  <a:lnTo>
                    <a:pt x="80002" y="308049"/>
                  </a:lnTo>
                  <a:lnTo>
                    <a:pt x="68283" y="298210"/>
                  </a:lnTo>
                  <a:lnTo>
                    <a:pt x="60510" y="284932"/>
                  </a:lnTo>
                  <a:lnTo>
                    <a:pt x="57694" y="269237"/>
                  </a:lnTo>
                  <a:lnTo>
                    <a:pt x="57694" y="258096"/>
                  </a:lnTo>
                  <a:lnTo>
                    <a:pt x="58532" y="254013"/>
                  </a:lnTo>
                  <a:lnTo>
                    <a:pt x="61673" y="250254"/>
                  </a:lnTo>
                  <a:lnTo>
                    <a:pt x="65861" y="245102"/>
                  </a:lnTo>
                  <a:lnTo>
                    <a:pt x="71620" y="243175"/>
                  </a:lnTo>
                  <a:lnTo>
                    <a:pt x="119950" y="243175"/>
                  </a:lnTo>
                  <a:lnTo>
                    <a:pt x="115703" y="237867"/>
                  </a:lnTo>
                  <a:lnTo>
                    <a:pt x="108394" y="230398"/>
                  </a:lnTo>
                  <a:lnTo>
                    <a:pt x="104108" y="227448"/>
                  </a:lnTo>
                  <a:lnTo>
                    <a:pt x="48375" y="227448"/>
                  </a:lnTo>
                  <a:lnTo>
                    <a:pt x="39170" y="221628"/>
                  </a:lnTo>
                  <a:lnTo>
                    <a:pt x="31988" y="213498"/>
                  </a:lnTo>
                  <a:lnTo>
                    <a:pt x="27319" y="203559"/>
                  </a:lnTo>
                  <a:lnTo>
                    <a:pt x="25653" y="192308"/>
                  </a:lnTo>
                  <a:lnTo>
                    <a:pt x="27319" y="181063"/>
                  </a:lnTo>
                  <a:lnTo>
                    <a:pt x="31988" y="171126"/>
                  </a:lnTo>
                  <a:lnTo>
                    <a:pt x="39170" y="162998"/>
                  </a:lnTo>
                  <a:lnTo>
                    <a:pt x="48375" y="157178"/>
                  </a:lnTo>
                  <a:lnTo>
                    <a:pt x="104111" y="157178"/>
                  </a:lnTo>
                  <a:lnTo>
                    <a:pt x="108394" y="154230"/>
                  </a:lnTo>
                  <a:lnTo>
                    <a:pt x="115703" y="146759"/>
                  </a:lnTo>
                  <a:lnTo>
                    <a:pt x="119950" y="141451"/>
                  </a:lnTo>
                  <a:lnTo>
                    <a:pt x="71620" y="141451"/>
                  </a:lnTo>
                  <a:lnTo>
                    <a:pt x="65861" y="139524"/>
                  </a:lnTo>
                  <a:lnTo>
                    <a:pt x="61673" y="134383"/>
                  </a:lnTo>
                  <a:lnTo>
                    <a:pt x="58532" y="130613"/>
                  </a:lnTo>
                  <a:lnTo>
                    <a:pt x="57694" y="126540"/>
                  </a:lnTo>
                  <a:lnTo>
                    <a:pt x="57694" y="115389"/>
                  </a:lnTo>
                  <a:lnTo>
                    <a:pt x="60510" y="99698"/>
                  </a:lnTo>
                  <a:lnTo>
                    <a:pt x="68283" y="86420"/>
                  </a:lnTo>
                  <a:lnTo>
                    <a:pt x="80002" y="76579"/>
                  </a:lnTo>
                  <a:lnTo>
                    <a:pt x="94656" y="71202"/>
                  </a:lnTo>
                  <a:lnTo>
                    <a:pt x="102405" y="69819"/>
                  </a:lnTo>
                  <a:lnTo>
                    <a:pt x="104708" y="62238"/>
                  </a:lnTo>
                  <a:lnTo>
                    <a:pt x="111778" y="47582"/>
                  </a:lnTo>
                  <a:lnTo>
                    <a:pt x="122939" y="35992"/>
                  </a:lnTo>
                  <a:lnTo>
                    <a:pt x="137260" y="28373"/>
                  </a:lnTo>
                  <a:lnTo>
                    <a:pt x="153806" y="25632"/>
                  </a:lnTo>
                  <a:lnTo>
                    <a:pt x="170777" y="25632"/>
                  </a:lnTo>
                  <a:lnTo>
                    <a:pt x="177900" y="3832"/>
                  </a:lnTo>
                  <a:lnTo>
                    <a:pt x="170350" y="1340"/>
                  </a:lnTo>
                  <a:lnTo>
                    <a:pt x="162194" y="0"/>
                  </a:lnTo>
                  <a:close/>
                </a:path>
                <a:path w="218440" h="384809" extrusionOk="0">
                  <a:moveTo>
                    <a:pt x="190564" y="217668"/>
                  </a:moveTo>
                  <a:lnTo>
                    <a:pt x="157691" y="217668"/>
                  </a:lnTo>
                  <a:lnTo>
                    <a:pt x="183868" y="250379"/>
                  </a:lnTo>
                  <a:lnTo>
                    <a:pt x="187522" y="255856"/>
                  </a:lnTo>
                  <a:lnTo>
                    <a:pt x="190151" y="261680"/>
                  </a:lnTo>
                  <a:lnTo>
                    <a:pt x="191790" y="267931"/>
                  </a:lnTo>
                  <a:lnTo>
                    <a:pt x="192350" y="274410"/>
                  </a:lnTo>
                  <a:lnTo>
                    <a:pt x="192350" y="301299"/>
                  </a:lnTo>
                  <a:lnTo>
                    <a:pt x="181146" y="345800"/>
                  </a:lnTo>
                  <a:lnTo>
                    <a:pt x="153806" y="358994"/>
                  </a:lnTo>
                  <a:lnTo>
                    <a:pt x="203027" y="358994"/>
                  </a:lnTo>
                  <a:lnTo>
                    <a:pt x="209059" y="348634"/>
                  </a:lnTo>
                  <a:lnTo>
                    <a:pt x="214064" y="334523"/>
                  </a:lnTo>
                  <a:lnTo>
                    <a:pt x="217030" y="318652"/>
                  </a:lnTo>
                  <a:lnTo>
                    <a:pt x="218003" y="301299"/>
                  </a:lnTo>
                  <a:lnTo>
                    <a:pt x="218003" y="274410"/>
                  </a:lnTo>
                  <a:lnTo>
                    <a:pt x="217076" y="263611"/>
                  </a:lnTo>
                  <a:lnTo>
                    <a:pt x="214352" y="253191"/>
                  </a:lnTo>
                  <a:lnTo>
                    <a:pt x="209919" y="243367"/>
                  </a:lnTo>
                  <a:lnTo>
                    <a:pt x="203868" y="234359"/>
                  </a:lnTo>
                  <a:lnTo>
                    <a:pt x="190564" y="217668"/>
                  </a:lnTo>
                  <a:close/>
                </a:path>
                <a:path w="218440" h="384809" extrusionOk="0">
                  <a:moveTo>
                    <a:pt x="119950" y="243175"/>
                  </a:moveTo>
                  <a:lnTo>
                    <a:pt x="71620" y="243175"/>
                  </a:lnTo>
                  <a:lnTo>
                    <a:pt x="84290" y="244537"/>
                  </a:lnTo>
                  <a:lnTo>
                    <a:pt x="91096" y="248128"/>
                  </a:lnTo>
                  <a:lnTo>
                    <a:pt x="110781" y="272724"/>
                  </a:lnTo>
                  <a:lnTo>
                    <a:pt x="109630" y="275614"/>
                  </a:lnTo>
                  <a:lnTo>
                    <a:pt x="109001" y="278776"/>
                  </a:lnTo>
                  <a:lnTo>
                    <a:pt x="109001" y="282064"/>
                  </a:lnTo>
                  <a:lnTo>
                    <a:pt x="111007" y="292048"/>
                  </a:lnTo>
                  <a:lnTo>
                    <a:pt x="116488" y="300198"/>
                  </a:lnTo>
                  <a:lnTo>
                    <a:pt x="124639" y="305693"/>
                  </a:lnTo>
                  <a:lnTo>
                    <a:pt x="134655" y="307707"/>
                  </a:lnTo>
                  <a:lnTo>
                    <a:pt x="144627" y="305693"/>
                  </a:lnTo>
                  <a:lnTo>
                    <a:pt x="152783" y="300198"/>
                  </a:lnTo>
                  <a:lnTo>
                    <a:pt x="158288" y="292048"/>
                  </a:lnTo>
                  <a:lnTo>
                    <a:pt x="160309" y="282064"/>
                  </a:lnTo>
                  <a:lnTo>
                    <a:pt x="158288" y="272085"/>
                  </a:lnTo>
                  <a:lnTo>
                    <a:pt x="152783" y="263934"/>
                  </a:lnTo>
                  <a:lnTo>
                    <a:pt x="144627" y="258437"/>
                  </a:lnTo>
                  <a:lnTo>
                    <a:pt x="136105" y="256714"/>
                  </a:lnTo>
                  <a:lnTo>
                    <a:pt x="130781" y="256714"/>
                  </a:lnTo>
                  <a:lnTo>
                    <a:pt x="119950" y="243175"/>
                  </a:lnTo>
                  <a:close/>
                </a:path>
                <a:path w="218440" h="384809" extrusionOk="0">
                  <a:moveTo>
                    <a:pt x="134655" y="256421"/>
                  </a:moveTo>
                  <a:lnTo>
                    <a:pt x="133294" y="256421"/>
                  </a:lnTo>
                  <a:lnTo>
                    <a:pt x="132037" y="256526"/>
                  </a:lnTo>
                  <a:lnTo>
                    <a:pt x="130781" y="256714"/>
                  </a:lnTo>
                  <a:lnTo>
                    <a:pt x="136105" y="256714"/>
                  </a:lnTo>
                  <a:lnTo>
                    <a:pt x="134655" y="256421"/>
                  </a:lnTo>
                  <a:close/>
                </a:path>
                <a:path w="218440" h="384809" extrusionOk="0">
                  <a:moveTo>
                    <a:pt x="72151" y="218195"/>
                  </a:moveTo>
                  <a:lnTo>
                    <a:pt x="63858" y="219603"/>
                  </a:lnTo>
                  <a:lnTo>
                    <a:pt x="55857" y="222656"/>
                  </a:lnTo>
                  <a:lnTo>
                    <a:pt x="48375" y="227448"/>
                  </a:lnTo>
                  <a:lnTo>
                    <a:pt x="104108" y="227448"/>
                  </a:lnTo>
                  <a:lnTo>
                    <a:pt x="99877" y="224537"/>
                  </a:lnTo>
                  <a:lnTo>
                    <a:pt x="90475" y="220459"/>
                  </a:lnTo>
                  <a:lnTo>
                    <a:pt x="80510" y="218338"/>
                  </a:lnTo>
                  <a:lnTo>
                    <a:pt x="72151" y="218195"/>
                  </a:lnTo>
                  <a:close/>
                </a:path>
                <a:path w="218440" h="384809" extrusionOk="0">
                  <a:moveTo>
                    <a:pt x="153806" y="166675"/>
                  </a:moveTo>
                  <a:lnTo>
                    <a:pt x="143841" y="168689"/>
                  </a:lnTo>
                  <a:lnTo>
                    <a:pt x="135688" y="174183"/>
                  </a:lnTo>
                  <a:lnTo>
                    <a:pt x="130184" y="182330"/>
                  </a:lnTo>
                  <a:lnTo>
                    <a:pt x="128163" y="192308"/>
                  </a:lnTo>
                  <a:lnTo>
                    <a:pt x="130184" y="202293"/>
                  </a:lnTo>
                  <a:lnTo>
                    <a:pt x="135688" y="210447"/>
                  </a:lnTo>
                  <a:lnTo>
                    <a:pt x="143841" y="215945"/>
                  </a:lnTo>
                  <a:lnTo>
                    <a:pt x="153806" y="217961"/>
                  </a:lnTo>
                  <a:lnTo>
                    <a:pt x="155178" y="217961"/>
                  </a:lnTo>
                  <a:lnTo>
                    <a:pt x="156424" y="217857"/>
                  </a:lnTo>
                  <a:lnTo>
                    <a:pt x="157691" y="217668"/>
                  </a:lnTo>
                  <a:lnTo>
                    <a:pt x="190564" y="217668"/>
                  </a:lnTo>
                  <a:lnTo>
                    <a:pt x="177795" y="201648"/>
                  </a:lnTo>
                  <a:lnTo>
                    <a:pt x="178842" y="198758"/>
                  </a:lnTo>
                  <a:lnTo>
                    <a:pt x="179470" y="195606"/>
                  </a:lnTo>
                  <a:lnTo>
                    <a:pt x="179470" y="192308"/>
                  </a:lnTo>
                  <a:lnTo>
                    <a:pt x="177464" y="182330"/>
                  </a:lnTo>
                  <a:lnTo>
                    <a:pt x="171982" y="174183"/>
                  </a:lnTo>
                  <a:lnTo>
                    <a:pt x="163828" y="168689"/>
                  </a:lnTo>
                  <a:lnTo>
                    <a:pt x="153806" y="166675"/>
                  </a:lnTo>
                  <a:close/>
                </a:path>
                <a:path w="218440" h="384809" extrusionOk="0">
                  <a:moveTo>
                    <a:pt x="104111" y="157178"/>
                  </a:moveTo>
                  <a:lnTo>
                    <a:pt x="48375" y="157178"/>
                  </a:lnTo>
                  <a:lnTo>
                    <a:pt x="55857" y="161970"/>
                  </a:lnTo>
                  <a:lnTo>
                    <a:pt x="63858" y="165023"/>
                  </a:lnTo>
                  <a:lnTo>
                    <a:pt x="72151" y="166431"/>
                  </a:lnTo>
                  <a:lnTo>
                    <a:pt x="80510" y="166288"/>
                  </a:lnTo>
                  <a:lnTo>
                    <a:pt x="90475" y="164171"/>
                  </a:lnTo>
                  <a:lnTo>
                    <a:pt x="99877" y="160093"/>
                  </a:lnTo>
                  <a:lnTo>
                    <a:pt x="104111" y="157178"/>
                  </a:lnTo>
                  <a:close/>
                </a:path>
                <a:path w="218440" h="384809" extrusionOk="0">
                  <a:moveTo>
                    <a:pt x="134655" y="76919"/>
                  </a:moveTo>
                  <a:lnTo>
                    <a:pt x="124639" y="78933"/>
                  </a:lnTo>
                  <a:lnTo>
                    <a:pt x="116488" y="84428"/>
                  </a:lnTo>
                  <a:lnTo>
                    <a:pt x="111007" y="92578"/>
                  </a:lnTo>
                  <a:lnTo>
                    <a:pt x="109001" y="102562"/>
                  </a:lnTo>
                  <a:lnTo>
                    <a:pt x="109001" y="105860"/>
                  </a:lnTo>
                  <a:lnTo>
                    <a:pt x="109630" y="109012"/>
                  </a:lnTo>
                  <a:lnTo>
                    <a:pt x="110781" y="111902"/>
                  </a:lnTo>
                  <a:lnTo>
                    <a:pt x="91096" y="136498"/>
                  </a:lnTo>
                  <a:lnTo>
                    <a:pt x="84290" y="140100"/>
                  </a:lnTo>
                  <a:lnTo>
                    <a:pt x="71620" y="141451"/>
                  </a:lnTo>
                  <a:lnTo>
                    <a:pt x="119950" y="141451"/>
                  </a:lnTo>
                  <a:lnTo>
                    <a:pt x="130781" y="127912"/>
                  </a:lnTo>
                  <a:lnTo>
                    <a:pt x="136106" y="127912"/>
                  </a:lnTo>
                  <a:lnTo>
                    <a:pt x="144627" y="126191"/>
                  </a:lnTo>
                  <a:lnTo>
                    <a:pt x="152783" y="120696"/>
                  </a:lnTo>
                  <a:lnTo>
                    <a:pt x="158288" y="112545"/>
                  </a:lnTo>
                  <a:lnTo>
                    <a:pt x="160309" y="102562"/>
                  </a:lnTo>
                  <a:lnTo>
                    <a:pt x="158288" y="92578"/>
                  </a:lnTo>
                  <a:lnTo>
                    <a:pt x="152783" y="84428"/>
                  </a:lnTo>
                  <a:lnTo>
                    <a:pt x="144627" y="78933"/>
                  </a:lnTo>
                  <a:lnTo>
                    <a:pt x="134655" y="76919"/>
                  </a:lnTo>
                  <a:close/>
                </a:path>
                <a:path w="218440" h="384809" extrusionOk="0">
                  <a:moveTo>
                    <a:pt x="136106" y="127912"/>
                  </a:moveTo>
                  <a:lnTo>
                    <a:pt x="130781" y="127912"/>
                  </a:lnTo>
                  <a:lnTo>
                    <a:pt x="132037" y="128100"/>
                  </a:lnTo>
                  <a:lnTo>
                    <a:pt x="133294" y="128205"/>
                  </a:lnTo>
                  <a:lnTo>
                    <a:pt x="134655" y="128205"/>
                  </a:lnTo>
                  <a:lnTo>
                    <a:pt x="136106" y="127912"/>
                  </a:lnTo>
                  <a:close/>
                </a:path>
                <a:path w="218440" h="384809" extrusionOk="0">
                  <a:moveTo>
                    <a:pt x="170777" y="25632"/>
                  </a:moveTo>
                  <a:lnTo>
                    <a:pt x="159471" y="25632"/>
                  </a:lnTo>
                  <a:lnTo>
                    <a:pt x="164916" y="26533"/>
                  </a:lnTo>
                  <a:lnTo>
                    <a:pt x="169942" y="28187"/>
                  </a:lnTo>
                  <a:lnTo>
                    <a:pt x="170777" y="25632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56" name="Google Shape;1056;p90"/>
          <p:cNvSpPr txBox="1"/>
          <p:nvPr/>
        </p:nvSpPr>
        <p:spPr>
          <a:xfrm>
            <a:off x="476255" y="874764"/>
            <a:ext cx="5550900" cy="6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125" rIns="0" bIns="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" sz="4400" b="1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Домашнее задание</a:t>
            </a:r>
            <a:endParaRPr sz="4400" b="1" i="0" u="none" strike="noStrike" cap="non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057" name="Google Shape;1057;p90"/>
          <p:cNvSpPr txBox="1"/>
          <p:nvPr/>
        </p:nvSpPr>
        <p:spPr>
          <a:xfrm>
            <a:off x="476250" y="1852700"/>
            <a:ext cx="5158500" cy="21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noAutofit/>
          </a:bodyPr>
          <a:lstStyle/>
          <a:p>
            <a: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373E"/>
              </a:buClr>
              <a:buSzPts val="1500"/>
              <a:buFont typeface="IBM Plex Sans"/>
              <a:buChar char="●"/>
            </a:pPr>
            <a:r>
              <a:rPr lang="en" sz="1500">
                <a:solidFill>
                  <a:srgbClr val="2A2833"/>
                </a:solidFill>
                <a:latin typeface="IBM Plex Sans"/>
                <a:ea typeface="IBM Plex Sans"/>
                <a:cs typeface="IBM Plex Sans"/>
                <a:sym typeface="IBM Plex Sans"/>
              </a:rPr>
              <a:t>Выбрать продукт (можно работать со своей идеей или взять любой продукт, которым пользуетесь ежедневно)</a:t>
            </a:r>
            <a:endParaRPr sz="1500">
              <a:solidFill>
                <a:srgbClr val="2A2833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2A2833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373E"/>
              </a:buClr>
              <a:buSzPts val="1500"/>
              <a:buFont typeface="IBM Plex Sans"/>
              <a:buChar char="●"/>
            </a:pPr>
            <a:r>
              <a:rPr lang="en" sz="1500">
                <a:solidFill>
                  <a:srgbClr val="2A2833"/>
                </a:solidFill>
                <a:latin typeface="IBM Plex Sans"/>
                <a:ea typeface="IBM Plex Sans"/>
                <a:cs typeface="IBM Plex Sans"/>
                <a:sym typeface="IBM Plex Sans"/>
              </a:rPr>
              <a:t>На основании построенной на прошлом уроке  CJM cоставить беклог продукта (5-6 фичей) и приоритезировать их по RICE</a:t>
            </a:r>
            <a:endParaRPr sz="1500">
              <a:solidFill>
                <a:srgbClr val="2A2833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2A2833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u="sng">
                <a:solidFill>
                  <a:srgbClr val="E7373E"/>
                </a:solidFill>
                <a:latin typeface="IBM Plex Sans"/>
                <a:ea typeface="IBM Plex Sans"/>
                <a:cs typeface="IBM Plex Sans"/>
                <a:sym typeface="IBM Plex Sans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Шаблон домашнего задания</a:t>
            </a:r>
            <a:endParaRPr sz="1900">
              <a:solidFill>
                <a:srgbClr val="2A2833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2A2833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b="0" i="0" u="none" strike="noStrike" cap="non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grpSp>
        <p:nvGrpSpPr>
          <p:cNvPr id="1058" name="Google Shape;1058;p90"/>
          <p:cNvGrpSpPr/>
          <p:nvPr/>
        </p:nvGrpSpPr>
        <p:grpSpPr>
          <a:xfrm>
            <a:off x="6049328" y="1132958"/>
            <a:ext cx="2505791" cy="3203618"/>
            <a:chOff x="13299491" y="2583381"/>
            <a:chExt cx="4627500" cy="6136024"/>
          </a:xfrm>
        </p:grpSpPr>
        <p:sp>
          <p:nvSpPr>
            <p:cNvPr id="1059" name="Google Shape;1059;p90"/>
            <p:cNvSpPr/>
            <p:nvPr/>
          </p:nvSpPr>
          <p:spPr>
            <a:xfrm>
              <a:off x="13825861" y="3129776"/>
              <a:ext cx="3508375" cy="4711065"/>
            </a:xfrm>
            <a:custGeom>
              <a:avLst/>
              <a:gdLst/>
              <a:ahLst/>
              <a:cxnLst/>
              <a:rect l="l" t="t" r="r" b="b"/>
              <a:pathLst>
                <a:path w="3508375" h="4711065" extrusionOk="0">
                  <a:moveTo>
                    <a:pt x="2358776" y="3329"/>
                  </a:moveTo>
                  <a:lnTo>
                    <a:pt x="0" y="3329"/>
                  </a:lnTo>
                  <a:lnTo>
                    <a:pt x="0" y="2861881"/>
                  </a:lnTo>
                  <a:lnTo>
                    <a:pt x="149943" y="3061770"/>
                  </a:lnTo>
                  <a:lnTo>
                    <a:pt x="102457" y="3085928"/>
                  </a:lnTo>
                  <a:lnTo>
                    <a:pt x="54350" y="3109562"/>
                  </a:lnTo>
                  <a:lnTo>
                    <a:pt x="0" y="3135066"/>
                  </a:lnTo>
                  <a:lnTo>
                    <a:pt x="0" y="4710935"/>
                  </a:lnTo>
                  <a:lnTo>
                    <a:pt x="3508165" y="4710935"/>
                  </a:lnTo>
                  <a:lnTo>
                    <a:pt x="3508165" y="559721"/>
                  </a:lnTo>
                  <a:lnTo>
                    <a:pt x="2968496" y="559721"/>
                  </a:lnTo>
                  <a:lnTo>
                    <a:pt x="2948248" y="513073"/>
                  </a:lnTo>
                  <a:lnTo>
                    <a:pt x="2265480" y="513073"/>
                  </a:lnTo>
                  <a:lnTo>
                    <a:pt x="2358776" y="3329"/>
                  </a:lnTo>
                  <a:close/>
                </a:path>
                <a:path w="3508375" h="4711065" extrusionOk="0">
                  <a:moveTo>
                    <a:pt x="3131737" y="43307"/>
                  </a:moveTo>
                  <a:lnTo>
                    <a:pt x="2968496" y="559721"/>
                  </a:lnTo>
                  <a:lnTo>
                    <a:pt x="3508165" y="559721"/>
                  </a:lnTo>
                  <a:lnTo>
                    <a:pt x="3508165" y="79955"/>
                  </a:lnTo>
                  <a:lnTo>
                    <a:pt x="3271628" y="79955"/>
                  </a:lnTo>
                  <a:lnTo>
                    <a:pt x="3131737" y="43307"/>
                  </a:lnTo>
                  <a:close/>
                </a:path>
                <a:path w="3508375" h="4711065" extrusionOk="0">
                  <a:moveTo>
                    <a:pt x="2815202" y="206559"/>
                  </a:moveTo>
                  <a:lnTo>
                    <a:pt x="2265480" y="513073"/>
                  </a:lnTo>
                  <a:lnTo>
                    <a:pt x="2948248" y="513073"/>
                  </a:lnTo>
                  <a:lnTo>
                    <a:pt x="2815202" y="206559"/>
                  </a:lnTo>
                  <a:close/>
                </a:path>
                <a:path w="3508375" h="4711065" extrusionOk="0">
                  <a:moveTo>
                    <a:pt x="3508165" y="0"/>
                  </a:moveTo>
                  <a:lnTo>
                    <a:pt x="3318328" y="0"/>
                  </a:lnTo>
                  <a:lnTo>
                    <a:pt x="3271628" y="79955"/>
                  </a:lnTo>
                  <a:lnTo>
                    <a:pt x="3508165" y="79955"/>
                  </a:lnTo>
                  <a:lnTo>
                    <a:pt x="3508165" y="0"/>
                  </a:lnTo>
                  <a:close/>
                </a:path>
              </a:pathLst>
            </a:custGeom>
            <a:solidFill>
              <a:srgbClr val="FFC21A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0" name="Google Shape;1060;p90"/>
            <p:cNvSpPr/>
            <p:nvPr/>
          </p:nvSpPr>
          <p:spPr>
            <a:xfrm>
              <a:off x="14868656" y="3902721"/>
              <a:ext cx="2465705" cy="3272154"/>
            </a:xfrm>
            <a:custGeom>
              <a:avLst/>
              <a:gdLst/>
              <a:ahLst/>
              <a:cxnLst/>
              <a:rect l="l" t="t" r="r" b="b"/>
              <a:pathLst>
                <a:path w="2465705" h="3272154" extrusionOk="0">
                  <a:moveTo>
                    <a:pt x="0" y="0"/>
                  </a:moveTo>
                  <a:lnTo>
                    <a:pt x="69945" y="146592"/>
                  </a:lnTo>
                  <a:lnTo>
                    <a:pt x="2368828" y="3271670"/>
                  </a:lnTo>
                  <a:lnTo>
                    <a:pt x="2465369" y="3058451"/>
                  </a:lnTo>
                  <a:lnTo>
                    <a:pt x="2465369" y="10028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1" name="Google Shape;1061;p90"/>
            <p:cNvSpPr/>
            <p:nvPr/>
          </p:nvSpPr>
          <p:spPr>
            <a:xfrm>
              <a:off x="16267986" y="2753292"/>
              <a:ext cx="563244" cy="460375"/>
            </a:xfrm>
            <a:custGeom>
              <a:avLst/>
              <a:gdLst/>
              <a:ahLst/>
              <a:cxnLst/>
              <a:rect l="l" t="t" r="r" b="b"/>
              <a:pathLst>
                <a:path w="563244" h="460375" extrusionOk="0">
                  <a:moveTo>
                    <a:pt x="239887" y="0"/>
                  </a:moveTo>
                  <a:lnTo>
                    <a:pt x="0" y="459766"/>
                  </a:lnTo>
                  <a:lnTo>
                    <a:pt x="293184" y="379799"/>
                  </a:lnTo>
                  <a:lnTo>
                    <a:pt x="563019" y="23318"/>
                  </a:lnTo>
                  <a:lnTo>
                    <a:pt x="239887" y="0"/>
                  </a:lnTo>
                  <a:close/>
                </a:path>
              </a:pathLst>
            </a:custGeom>
            <a:solidFill>
              <a:srgbClr val="FFC21A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2" name="Google Shape;1062;p90"/>
            <p:cNvSpPr/>
            <p:nvPr/>
          </p:nvSpPr>
          <p:spPr>
            <a:xfrm>
              <a:off x="17024194" y="2583381"/>
              <a:ext cx="170180" cy="263525"/>
            </a:xfrm>
            <a:custGeom>
              <a:avLst/>
              <a:gdLst/>
              <a:ahLst/>
              <a:cxnLst/>
              <a:rect l="l" t="t" r="r" b="b"/>
              <a:pathLst>
                <a:path w="170180" h="263525" extrusionOk="0">
                  <a:moveTo>
                    <a:pt x="0" y="0"/>
                  </a:moveTo>
                  <a:lnTo>
                    <a:pt x="0" y="263206"/>
                  </a:lnTo>
                  <a:lnTo>
                    <a:pt x="169942" y="1699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21A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3" name="Google Shape;1063;p90"/>
            <p:cNvSpPr/>
            <p:nvPr/>
          </p:nvSpPr>
          <p:spPr>
            <a:xfrm>
              <a:off x="17107541" y="7630821"/>
              <a:ext cx="370205" cy="309879"/>
            </a:xfrm>
            <a:custGeom>
              <a:avLst/>
              <a:gdLst/>
              <a:ahLst/>
              <a:cxnLst/>
              <a:rect l="l" t="t" r="r" b="b"/>
              <a:pathLst>
                <a:path w="370205" h="309879" extrusionOk="0">
                  <a:moveTo>
                    <a:pt x="319780" y="0"/>
                  </a:moveTo>
                  <a:lnTo>
                    <a:pt x="0" y="0"/>
                  </a:lnTo>
                  <a:lnTo>
                    <a:pt x="0" y="263206"/>
                  </a:lnTo>
                  <a:lnTo>
                    <a:pt x="369831" y="309854"/>
                  </a:lnTo>
                  <a:lnTo>
                    <a:pt x="319780" y="0"/>
                  </a:lnTo>
                  <a:close/>
                </a:path>
              </a:pathLst>
            </a:custGeom>
            <a:solidFill>
              <a:srgbClr val="FB2C3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4" name="Google Shape;1064;p90"/>
            <p:cNvSpPr/>
            <p:nvPr/>
          </p:nvSpPr>
          <p:spPr>
            <a:xfrm>
              <a:off x="13299491" y="3133105"/>
              <a:ext cx="4627500" cy="5586300"/>
            </a:xfrm>
            <a:prstGeom prst="rect">
              <a:avLst/>
            </a:prstGeom>
            <a:blipFill rotWithShape="1">
              <a:blip r:embed="rId11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65" name="Google Shape;1065;p90"/>
          <p:cNvSpPr txBox="1"/>
          <p:nvPr/>
        </p:nvSpPr>
        <p:spPr>
          <a:xfrm>
            <a:off x="863227" y="264182"/>
            <a:ext cx="5404800" cy="2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075" tIns="41075" rIns="41075" bIns="41075" anchor="t" anchorCtr="0">
            <a:noAutofit/>
          </a:bodyPr>
          <a:lstStyle/>
          <a:p>
            <a:pPr marL="0" marR="787400" lvl="0" indent="0" algn="l" rtl="0">
              <a:lnSpc>
                <a:spcPct val="1012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en" sz="1300">
                <a:latin typeface="IBM Plex Sans"/>
                <a:ea typeface="IBM Plex Sans"/>
                <a:cs typeface="IBM Plex Sans"/>
                <a:sym typeface="IBM Plex Sans"/>
              </a:rPr>
              <a:t>Основы управления продуктом</a:t>
            </a:r>
            <a:endParaRPr sz="13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787400" lvl="0" indent="0" algn="l" rtl="0">
              <a:lnSpc>
                <a:spcPct val="1012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60"/>
          <p:cNvSpPr/>
          <p:nvPr/>
        </p:nvSpPr>
        <p:spPr>
          <a:xfrm>
            <a:off x="476250" y="335215"/>
            <a:ext cx="162086" cy="155852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2" name="Google Shape;522;p60"/>
          <p:cNvSpPr/>
          <p:nvPr/>
        </p:nvSpPr>
        <p:spPr>
          <a:xfrm>
            <a:off x="614362" y="380811"/>
            <a:ext cx="124238" cy="119459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3" name="Google Shape;523;p60"/>
          <p:cNvSpPr/>
          <p:nvPr/>
        </p:nvSpPr>
        <p:spPr>
          <a:xfrm>
            <a:off x="571500" y="338137"/>
            <a:ext cx="121060" cy="116403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4" name="Google Shape;524;p60"/>
          <p:cNvSpPr/>
          <p:nvPr/>
        </p:nvSpPr>
        <p:spPr>
          <a:xfrm>
            <a:off x="571500" y="326031"/>
            <a:ext cx="181156" cy="174188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5" name="Google Shape;525;p60"/>
          <p:cNvSpPr txBox="1">
            <a:spLocks noGrp="1"/>
          </p:cNvSpPr>
          <p:nvPr>
            <p:ph type="title"/>
          </p:nvPr>
        </p:nvSpPr>
        <p:spPr>
          <a:xfrm>
            <a:off x="450550" y="978025"/>
            <a:ext cx="8373000" cy="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en" sz="3000" b="1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Что включает в себя </a:t>
            </a:r>
            <a:r>
              <a:rPr lang="en" sz="3000" b="1">
                <a:solidFill>
                  <a:srgbClr val="6439E6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стратегия продукта</a:t>
            </a:r>
            <a:endParaRPr sz="3000">
              <a:solidFill>
                <a:srgbClr val="6439E6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grpSp>
        <p:nvGrpSpPr>
          <p:cNvPr id="526" name="Google Shape;526;p60"/>
          <p:cNvGrpSpPr/>
          <p:nvPr/>
        </p:nvGrpSpPr>
        <p:grpSpPr>
          <a:xfrm>
            <a:off x="462689" y="1616217"/>
            <a:ext cx="3210504" cy="1570590"/>
            <a:chOff x="1680419" y="3258394"/>
            <a:chExt cx="9705272" cy="4421707"/>
          </a:xfrm>
        </p:grpSpPr>
        <p:pic>
          <p:nvPicPr>
            <p:cNvPr id="527" name="Google Shape;527;p6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680419" y="3258394"/>
              <a:ext cx="9705272" cy="442170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8" name="Google Shape;528;p60"/>
            <p:cNvSpPr txBox="1"/>
            <p:nvPr/>
          </p:nvSpPr>
          <p:spPr>
            <a:xfrm>
              <a:off x="2319421" y="3339279"/>
              <a:ext cx="6142200" cy="116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1075" tIns="20550" rIns="41075" bIns="20550" anchor="t" anchorCtr="0">
              <a:no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6439E6"/>
                  </a:solidFill>
                  <a:latin typeface="Tahoma"/>
                  <a:ea typeface="Tahoma"/>
                  <a:cs typeface="Tahoma"/>
                  <a:sym typeface="Tahoma"/>
                </a:rPr>
                <a:t>Видение продукта</a:t>
              </a:r>
              <a:endPara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29" name="Google Shape;529;p60"/>
          <p:cNvGrpSpPr/>
          <p:nvPr/>
        </p:nvGrpSpPr>
        <p:grpSpPr>
          <a:xfrm>
            <a:off x="442472" y="3372364"/>
            <a:ext cx="3219239" cy="1617018"/>
            <a:chOff x="1699063" y="8197726"/>
            <a:chExt cx="9705272" cy="4421707"/>
          </a:xfrm>
        </p:grpSpPr>
        <p:pic>
          <p:nvPicPr>
            <p:cNvPr id="530" name="Google Shape;530;p60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699063" y="8197726"/>
              <a:ext cx="9705272" cy="442170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31" name="Google Shape;531;p60"/>
            <p:cNvSpPr txBox="1"/>
            <p:nvPr/>
          </p:nvSpPr>
          <p:spPr>
            <a:xfrm>
              <a:off x="2319422" y="8324531"/>
              <a:ext cx="6142200" cy="1242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41075" tIns="20550" rIns="41075" bIns="20550" anchor="t" anchorCtr="0">
              <a:no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FF4D57"/>
                  </a:solidFill>
                  <a:latin typeface="Tahoma"/>
                  <a:ea typeface="Tahoma"/>
                  <a:cs typeface="Tahoma"/>
                  <a:sym typeface="Tahoma"/>
                </a:rPr>
                <a:t>Цели продукта</a:t>
              </a:r>
              <a:endPara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32" name="Google Shape;532;p60"/>
          <p:cNvGrpSpPr/>
          <p:nvPr/>
        </p:nvGrpSpPr>
        <p:grpSpPr>
          <a:xfrm>
            <a:off x="4863709" y="1591447"/>
            <a:ext cx="3208563" cy="1570590"/>
            <a:chOff x="13057683" y="3258394"/>
            <a:chExt cx="9705272" cy="4421707"/>
          </a:xfrm>
        </p:grpSpPr>
        <p:pic>
          <p:nvPicPr>
            <p:cNvPr id="533" name="Google Shape;533;p60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3057683" y="3258394"/>
              <a:ext cx="9705272" cy="442170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34" name="Google Shape;534;p60"/>
            <p:cNvSpPr txBox="1"/>
            <p:nvPr/>
          </p:nvSpPr>
          <p:spPr>
            <a:xfrm>
              <a:off x="13620597" y="3339279"/>
              <a:ext cx="6142200" cy="116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1075" tIns="20550" rIns="41075" bIns="20550" anchor="t" anchorCtr="0">
              <a:no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7030A0"/>
                  </a:solidFill>
                  <a:latin typeface="Tahoma"/>
                  <a:ea typeface="Tahoma"/>
                  <a:cs typeface="Tahoma"/>
                  <a:sym typeface="Tahoma"/>
                </a:rPr>
                <a:t>Метрики</a:t>
              </a:r>
              <a:endParaRPr sz="600" b="0" i="0" u="none" strike="noStrike" cap="none">
                <a:solidFill>
                  <a:srgbClr val="7030A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35" name="Google Shape;535;p60"/>
          <p:cNvGrpSpPr/>
          <p:nvPr/>
        </p:nvGrpSpPr>
        <p:grpSpPr>
          <a:xfrm>
            <a:off x="4863430" y="3350775"/>
            <a:ext cx="3279412" cy="1660351"/>
            <a:chOff x="13057683" y="8197726"/>
            <a:chExt cx="9705272" cy="4421707"/>
          </a:xfrm>
        </p:grpSpPr>
        <p:pic>
          <p:nvPicPr>
            <p:cNvPr id="536" name="Google Shape;536;p60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3057683" y="8197726"/>
              <a:ext cx="9705272" cy="442170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37" name="Google Shape;537;p60"/>
            <p:cNvSpPr txBox="1"/>
            <p:nvPr/>
          </p:nvSpPr>
          <p:spPr>
            <a:xfrm>
              <a:off x="13620597" y="8324531"/>
              <a:ext cx="6142200" cy="166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1075" tIns="20550" rIns="41075" bIns="20550" anchor="t" anchorCtr="0">
              <a:no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E36C09"/>
                  </a:solidFill>
                  <a:latin typeface="Tahoma"/>
                  <a:ea typeface="Tahoma"/>
                  <a:cs typeface="Tahoma"/>
                  <a:sym typeface="Tahoma"/>
                </a:rPr>
                <a:t>Конкретный план действий</a:t>
              </a:r>
              <a:endParaRPr sz="600" b="0" i="0" u="none" strike="noStrike" cap="none">
                <a:solidFill>
                  <a:srgbClr val="E36C0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38" name="Google Shape;538;p60"/>
          <p:cNvSpPr txBox="1"/>
          <p:nvPr/>
        </p:nvSpPr>
        <p:spPr>
          <a:xfrm>
            <a:off x="692524" y="1957400"/>
            <a:ext cx="21111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075" tIns="20550" rIns="41075" bIns="205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Для чего и для кого этот продукт?</a:t>
            </a:r>
            <a:endParaRPr sz="10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10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Успех продукта в конечном итоге достигается, если продукт выходит на новых пользователей и доставляет им определенную ценность.</a:t>
            </a: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9" name="Google Shape;539;p60"/>
          <p:cNvSpPr txBox="1"/>
          <p:nvPr/>
        </p:nvSpPr>
        <p:spPr>
          <a:xfrm>
            <a:off x="5025933" y="1855720"/>
            <a:ext cx="2360100" cy="11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075" tIns="20550" rIns="41075" bIns="205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10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Метрики позволяют измерять ход и прогресс достижения целей.</a:t>
            </a:r>
            <a:endParaRPr sz="1000" b="0" i="0" u="none" strike="noStrike" cap="non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Для каждой цели устанавливаются свои метрики и отслеживается их прогресс</a:t>
            </a:r>
            <a:r>
              <a:rPr lang="en" sz="10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0" name="Google Shape;540;p60"/>
          <p:cNvSpPr txBox="1"/>
          <p:nvPr/>
        </p:nvSpPr>
        <p:spPr>
          <a:xfrm>
            <a:off x="638325" y="3704475"/>
            <a:ext cx="2268000" cy="11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075" tIns="20550" rIns="41075" bIns="205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10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Цели по SMART помогают менеджерам продуктов установить, чего они хотят достичь</a:t>
            </a:r>
            <a:r>
              <a:rPr lang="en"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" sz="10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(увеличить доходы, расширить присутствие в новых странах, повысить мобильную адаптацию и т. д.)</a:t>
            </a: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1" name="Google Shape;541;p60"/>
          <p:cNvSpPr txBox="1"/>
          <p:nvPr/>
        </p:nvSpPr>
        <p:spPr>
          <a:xfrm>
            <a:off x="5025917" y="3868876"/>
            <a:ext cx="2111100" cy="97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075" tIns="20550" rIns="41075" bIns="205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10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Здесь должны быть доступно расписаны все этапы и конкретные шаги по достижению </a:t>
            </a:r>
            <a:r>
              <a:rPr lang="en"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целей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42" name="Google Shape;542;p6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254250" y="326012"/>
            <a:ext cx="960445" cy="174626"/>
          </a:xfrm>
          <a:prstGeom prst="rect">
            <a:avLst/>
          </a:prstGeom>
          <a:noFill/>
          <a:ln>
            <a:noFill/>
          </a:ln>
        </p:spPr>
      </p:pic>
      <p:sp>
        <p:nvSpPr>
          <p:cNvPr id="543" name="Google Shape;543;p60"/>
          <p:cNvSpPr txBox="1"/>
          <p:nvPr/>
        </p:nvSpPr>
        <p:spPr>
          <a:xfrm>
            <a:off x="863227" y="264182"/>
            <a:ext cx="5404800" cy="2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075" tIns="41075" rIns="41075" bIns="41075" anchor="t" anchorCtr="0">
            <a:noAutofit/>
          </a:bodyPr>
          <a:lstStyle/>
          <a:p>
            <a:pPr marL="0" marR="787400" lvl="0" indent="0" algn="l" rtl="0">
              <a:lnSpc>
                <a:spcPct val="1012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>
                <a:latin typeface="IBM Plex Sans"/>
                <a:ea typeface="IBM Plex Sans"/>
                <a:cs typeface="IBM Plex Sans"/>
                <a:sym typeface="IBM Plex Sans"/>
              </a:rPr>
              <a:t>Основы управления продуктом</a:t>
            </a:r>
            <a:endParaRPr sz="13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787400" lvl="0" indent="0" algn="l" rtl="0">
              <a:lnSpc>
                <a:spcPct val="1012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61"/>
          <p:cNvSpPr/>
          <p:nvPr/>
        </p:nvSpPr>
        <p:spPr>
          <a:xfrm>
            <a:off x="476250" y="335215"/>
            <a:ext cx="162086" cy="155852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9" name="Google Shape;549;p61"/>
          <p:cNvSpPr/>
          <p:nvPr/>
        </p:nvSpPr>
        <p:spPr>
          <a:xfrm>
            <a:off x="614362" y="380811"/>
            <a:ext cx="124238" cy="119459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0" name="Google Shape;550;p61"/>
          <p:cNvSpPr/>
          <p:nvPr/>
        </p:nvSpPr>
        <p:spPr>
          <a:xfrm>
            <a:off x="571500" y="338137"/>
            <a:ext cx="121060" cy="116403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1" name="Google Shape;551;p61"/>
          <p:cNvSpPr/>
          <p:nvPr/>
        </p:nvSpPr>
        <p:spPr>
          <a:xfrm>
            <a:off x="571500" y="326031"/>
            <a:ext cx="181156" cy="174188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2" name="Google Shape;552;p61"/>
          <p:cNvSpPr txBox="1">
            <a:spLocks noGrp="1"/>
          </p:cNvSpPr>
          <p:nvPr>
            <p:ph type="title"/>
          </p:nvPr>
        </p:nvSpPr>
        <p:spPr>
          <a:xfrm>
            <a:off x="450557" y="978017"/>
            <a:ext cx="5985600" cy="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en" sz="3000" b="1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Планирование по </a:t>
            </a:r>
            <a:r>
              <a:rPr lang="en" sz="3000" b="1">
                <a:solidFill>
                  <a:srgbClr val="FF4D57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системе GIST</a:t>
            </a:r>
            <a:endParaRPr sz="3000">
              <a:solidFill>
                <a:srgbClr val="FF4D57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553" name="Google Shape;553;p61"/>
          <p:cNvSpPr txBox="1"/>
          <p:nvPr/>
        </p:nvSpPr>
        <p:spPr>
          <a:xfrm>
            <a:off x="470249" y="1674900"/>
            <a:ext cx="5326500" cy="17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70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500">
                <a:latin typeface="IBM Plex Sans"/>
                <a:ea typeface="IBM Plex Sans"/>
                <a:cs typeface="IBM Plex Sans"/>
                <a:sym typeface="IBM Plex Sans"/>
              </a:rPr>
              <a:t>Удобный инструмент планирования, который позволяет:</a:t>
            </a:r>
            <a:endParaRPr sz="15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marR="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IBM Plex Sans"/>
              <a:buChar char="●"/>
            </a:pPr>
            <a:r>
              <a:rPr lang="en" sz="1500">
                <a:latin typeface="IBM Plex Sans"/>
                <a:ea typeface="IBM Plex Sans"/>
                <a:cs typeface="IBM Plex Sans"/>
                <a:sym typeface="IBM Plex Sans"/>
              </a:rPr>
              <a:t>Зафиксировать стратегические цели продукта на 1-3 года</a:t>
            </a:r>
            <a:endParaRPr sz="15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marR="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IBM Plex Sans"/>
              <a:buChar char="●"/>
            </a:pPr>
            <a:r>
              <a:rPr lang="en" sz="1500">
                <a:latin typeface="IBM Plex Sans"/>
                <a:ea typeface="IBM Plex Sans"/>
                <a:cs typeface="IBM Plex Sans"/>
                <a:sym typeface="IBM Plex Sans"/>
              </a:rPr>
              <a:t>Связать цели с продуктовыми гипотезами и конечными работами</a:t>
            </a:r>
            <a:endParaRPr sz="15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marR="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IBM Plex Sans"/>
              <a:buChar char="●"/>
            </a:pPr>
            <a:r>
              <a:rPr lang="en" sz="1500">
                <a:latin typeface="IBM Plex Sans"/>
                <a:ea typeface="IBM Plex Sans"/>
                <a:cs typeface="IBM Plex Sans"/>
                <a:sym typeface="IBM Plex Sans"/>
              </a:rPr>
              <a:t>Не терять фокус при генерации гипотез</a:t>
            </a:r>
            <a:endParaRPr sz="15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marR="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IBM Plex Sans"/>
              <a:buChar char="●"/>
            </a:pPr>
            <a:r>
              <a:rPr lang="en" sz="1500">
                <a:latin typeface="IBM Plex Sans"/>
                <a:ea typeface="IBM Plex Sans"/>
                <a:cs typeface="IBM Plex Sans"/>
                <a:sym typeface="IBM Plex Sans"/>
              </a:rPr>
              <a:t>Донести до команды,</a:t>
            </a:r>
            <a:r>
              <a:rPr lang="en" sz="1500" b="1">
                <a:latin typeface="IBM Plex Sans"/>
                <a:ea typeface="IBM Plex Sans"/>
                <a:cs typeface="IBM Plex Sans"/>
                <a:sym typeface="IBM Plex Sans"/>
              </a:rPr>
              <a:t> зачем </a:t>
            </a:r>
            <a:r>
              <a:rPr lang="en" sz="1500">
                <a:latin typeface="IBM Plex Sans"/>
                <a:ea typeface="IBM Plex Sans"/>
                <a:cs typeface="IBM Plex Sans"/>
                <a:sym typeface="IBM Plex Sans"/>
              </a:rPr>
              <a:t>нужны задачи, которые они выполняют</a:t>
            </a:r>
            <a:endParaRPr sz="15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554" name="Google Shape;554;p6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59754" y="1674908"/>
            <a:ext cx="2236650" cy="288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5" name="Google Shape;555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54250" y="326012"/>
            <a:ext cx="960445" cy="174626"/>
          </a:xfrm>
          <a:prstGeom prst="rect">
            <a:avLst/>
          </a:prstGeom>
          <a:noFill/>
          <a:ln>
            <a:noFill/>
          </a:ln>
        </p:spPr>
      </p:pic>
      <p:sp>
        <p:nvSpPr>
          <p:cNvPr id="556" name="Google Shape;556;p61"/>
          <p:cNvSpPr txBox="1"/>
          <p:nvPr/>
        </p:nvSpPr>
        <p:spPr>
          <a:xfrm>
            <a:off x="863227" y="264182"/>
            <a:ext cx="5404800" cy="2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075" tIns="41075" rIns="41075" bIns="41075" anchor="t" anchorCtr="0">
            <a:noAutofit/>
          </a:bodyPr>
          <a:lstStyle/>
          <a:p>
            <a:pPr marL="0" marR="787400" lvl="0" indent="0" algn="l" rtl="0">
              <a:lnSpc>
                <a:spcPct val="1012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>
                <a:latin typeface="IBM Plex Sans"/>
                <a:ea typeface="IBM Plex Sans"/>
                <a:cs typeface="IBM Plex Sans"/>
                <a:sym typeface="IBM Plex Sans"/>
              </a:rPr>
              <a:t>Основы управления продуктом</a:t>
            </a:r>
            <a:endParaRPr sz="13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787400" lvl="0" indent="0" algn="l" rtl="0">
              <a:lnSpc>
                <a:spcPct val="1012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62"/>
          <p:cNvSpPr/>
          <p:nvPr/>
        </p:nvSpPr>
        <p:spPr>
          <a:xfrm>
            <a:off x="476250" y="335215"/>
            <a:ext cx="162086" cy="155852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2" name="Google Shape;562;p62"/>
          <p:cNvSpPr/>
          <p:nvPr/>
        </p:nvSpPr>
        <p:spPr>
          <a:xfrm>
            <a:off x="614362" y="380807"/>
            <a:ext cx="124238" cy="119459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2"/>
                </a:lnTo>
                <a:lnTo>
                  <a:pt x="146592" y="21690"/>
                </a:lnTo>
                <a:lnTo>
                  <a:pt x="0" y="168282"/>
                </a:lnTo>
                <a:lnTo>
                  <a:pt x="104708" y="272991"/>
                </a:lnTo>
                <a:lnTo>
                  <a:pt x="251301" y="126399"/>
                </a:lnTo>
                <a:lnTo>
                  <a:pt x="267563" y="101904"/>
                </a:lnTo>
                <a:lnTo>
                  <a:pt x="272983" y="74044"/>
                </a:lnTo>
                <a:lnTo>
                  <a:pt x="267563" y="46185"/>
                </a:lnTo>
                <a:lnTo>
                  <a:pt x="251301" y="21690"/>
                </a:lnTo>
                <a:lnTo>
                  <a:pt x="226809" y="5422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3" name="Google Shape;563;p62"/>
          <p:cNvSpPr/>
          <p:nvPr/>
        </p:nvSpPr>
        <p:spPr>
          <a:xfrm>
            <a:off x="571500" y="338137"/>
            <a:ext cx="121060" cy="116403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4" name="Google Shape;564;p62"/>
          <p:cNvSpPr/>
          <p:nvPr/>
        </p:nvSpPr>
        <p:spPr>
          <a:xfrm>
            <a:off x="571500" y="326031"/>
            <a:ext cx="181156" cy="174188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65" name="Google Shape;565;p62"/>
          <p:cNvGrpSpPr/>
          <p:nvPr/>
        </p:nvGrpSpPr>
        <p:grpSpPr>
          <a:xfrm>
            <a:off x="576619" y="1510654"/>
            <a:ext cx="1698863" cy="1245113"/>
            <a:chOff x="11110344" y="4626546"/>
            <a:chExt cx="4530300" cy="3444296"/>
          </a:xfrm>
        </p:grpSpPr>
        <p:sp>
          <p:nvSpPr>
            <p:cNvPr id="566" name="Google Shape;566;p62"/>
            <p:cNvSpPr/>
            <p:nvPr/>
          </p:nvSpPr>
          <p:spPr>
            <a:xfrm>
              <a:off x="14266183" y="4626546"/>
              <a:ext cx="1311900" cy="1311900"/>
            </a:xfrm>
            <a:prstGeom prst="ellipse">
              <a:avLst/>
            </a:prstGeom>
            <a:solidFill>
              <a:srgbClr val="6439E6"/>
            </a:solidFill>
            <a:ln>
              <a:noFill/>
            </a:ln>
          </p:spPr>
          <p:txBody>
            <a:bodyPr spcFirstLastPara="1" wrap="square" lIns="41075" tIns="20550" rIns="41075" bIns="205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" sz="1500" b="1" i="0" u="none" strike="noStrike" cap="non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rPr>
                <a:t>01</a:t>
              </a:r>
              <a:endParaRPr sz="1300" b="1" i="0" u="none" strike="noStrike" cap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567" name="Google Shape;567;p62"/>
            <p:cNvSpPr txBox="1"/>
            <p:nvPr/>
          </p:nvSpPr>
          <p:spPr>
            <a:xfrm>
              <a:off x="11110344" y="6085742"/>
              <a:ext cx="4530300" cy="198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1075" tIns="20550" rIns="41075" bIns="20550" anchor="t" anchorCtr="0">
              <a:noAutofit/>
            </a:bodyPr>
            <a:lstStyle/>
            <a:p>
              <a:pPr marL="0" marR="0" lvl="0" indent="0" algn="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GOALS (цели)</a:t>
              </a:r>
              <a:endParaRPr sz="1400" b="1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</p:grpSp>
      <p:grpSp>
        <p:nvGrpSpPr>
          <p:cNvPr id="568" name="Google Shape;568;p62"/>
          <p:cNvGrpSpPr/>
          <p:nvPr/>
        </p:nvGrpSpPr>
        <p:grpSpPr>
          <a:xfrm>
            <a:off x="576619" y="3150608"/>
            <a:ext cx="1698863" cy="1245113"/>
            <a:chOff x="11110344" y="8879531"/>
            <a:chExt cx="4530300" cy="3444296"/>
          </a:xfrm>
        </p:grpSpPr>
        <p:sp>
          <p:nvSpPr>
            <p:cNvPr id="569" name="Google Shape;569;p62"/>
            <p:cNvSpPr/>
            <p:nvPr/>
          </p:nvSpPr>
          <p:spPr>
            <a:xfrm>
              <a:off x="14266183" y="8879531"/>
              <a:ext cx="1311900" cy="1311900"/>
            </a:xfrm>
            <a:prstGeom prst="ellipse">
              <a:avLst/>
            </a:prstGeom>
            <a:solidFill>
              <a:srgbClr val="3399FF"/>
            </a:solidFill>
            <a:ln>
              <a:noFill/>
            </a:ln>
          </p:spPr>
          <p:txBody>
            <a:bodyPr spcFirstLastPara="1" wrap="square" lIns="41075" tIns="20550" rIns="41075" bIns="205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" sz="1500" b="1" i="0" u="none" strike="noStrike" cap="non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rPr>
                <a:t>02</a:t>
              </a:r>
              <a:endParaRPr sz="1500" b="1" i="0" u="none" strike="noStrike" cap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570" name="Google Shape;570;p62"/>
            <p:cNvSpPr txBox="1"/>
            <p:nvPr/>
          </p:nvSpPr>
          <p:spPr>
            <a:xfrm>
              <a:off x="11110344" y="10338727"/>
              <a:ext cx="4530300" cy="198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1075" tIns="20550" rIns="41075" bIns="20550" anchor="t" anchorCtr="0">
              <a:noAutofit/>
            </a:bodyPr>
            <a:lstStyle/>
            <a:p>
              <a:pPr marL="0" marR="0" lvl="0" indent="0" algn="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IDEAS (идеи)</a:t>
              </a:r>
              <a:endParaRPr sz="1400" b="1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</p:grpSp>
      <p:grpSp>
        <p:nvGrpSpPr>
          <p:cNvPr id="571" name="Google Shape;571;p62"/>
          <p:cNvGrpSpPr/>
          <p:nvPr/>
        </p:nvGrpSpPr>
        <p:grpSpPr>
          <a:xfrm>
            <a:off x="6705030" y="1505067"/>
            <a:ext cx="1944225" cy="1245113"/>
            <a:chOff x="1442519" y="4895542"/>
            <a:chExt cx="5184600" cy="3444296"/>
          </a:xfrm>
        </p:grpSpPr>
        <p:sp>
          <p:nvSpPr>
            <p:cNvPr id="572" name="Google Shape;572;p62"/>
            <p:cNvSpPr/>
            <p:nvPr/>
          </p:nvSpPr>
          <p:spPr>
            <a:xfrm>
              <a:off x="1522764" y="4895542"/>
              <a:ext cx="1311900" cy="1311900"/>
            </a:xfrm>
            <a:prstGeom prst="ellipse">
              <a:avLst/>
            </a:prstGeom>
            <a:solidFill>
              <a:srgbClr val="D8D8D8"/>
            </a:solidFill>
            <a:ln>
              <a:noFill/>
            </a:ln>
          </p:spPr>
          <p:txBody>
            <a:bodyPr spcFirstLastPara="1" wrap="square" lIns="41075" tIns="20550" rIns="41075" bIns="205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" sz="1500" b="1" i="0" u="none" strike="noStrike" cap="non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rPr>
                <a:t>03</a:t>
              </a:r>
              <a:endParaRPr sz="1500" b="1" i="0" u="none" strike="noStrike" cap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573" name="Google Shape;573;p62"/>
            <p:cNvSpPr txBox="1"/>
            <p:nvPr/>
          </p:nvSpPr>
          <p:spPr>
            <a:xfrm>
              <a:off x="1442519" y="6354738"/>
              <a:ext cx="5184600" cy="198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1075" tIns="20550" rIns="41075" bIns="20550" anchor="t" anchorCtr="0">
              <a:no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STEP-projects (проекты)</a:t>
              </a:r>
              <a:endParaRPr sz="1400" b="1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</p:grpSp>
      <p:grpSp>
        <p:nvGrpSpPr>
          <p:cNvPr id="574" name="Google Shape;574;p62"/>
          <p:cNvGrpSpPr/>
          <p:nvPr/>
        </p:nvGrpSpPr>
        <p:grpSpPr>
          <a:xfrm>
            <a:off x="6704914" y="3145125"/>
            <a:ext cx="2251607" cy="1245125"/>
            <a:chOff x="1442519" y="4895508"/>
            <a:chExt cx="5229000" cy="3444330"/>
          </a:xfrm>
        </p:grpSpPr>
        <p:sp>
          <p:nvSpPr>
            <p:cNvPr id="575" name="Google Shape;575;p62"/>
            <p:cNvSpPr/>
            <p:nvPr/>
          </p:nvSpPr>
          <p:spPr>
            <a:xfrm>
              <a:off x="1522778" y="4895508"/>
              <a:ext cx="1076400" cy="1311900"/>
            </a:xfrm>
            <a:prstGeom prst="ellipse">
              <a:avLst/>
            </a:prstGeom>
            <a:solidFill>
              <a:srgbClr val="7F7F7F"/>
            </a:solidFill>
            <a:ln>
              <a:noFill/>
            </a:ln>
          </p:spPr>
          <p:txBody>
            <a:bodyPr spcFirstLastPara="1" wrap="square" lIns="41075" tIns="20550" rIns="41075" bIns="205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" sz="1500" b="1" i="0" u="none" strike="noStrike" cap="non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rPr>
                <a:t>04</a:t>
              </a:r>
              <a:endParaRPr sz="1500" b="1" i="0" u="none" strike="noStrike" cap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576" name="Google Shape;576;p62"/>
            <p:cNvSpPr txBox="1"/>
            <p:nvPr/>
          </p:nvSpPr>
          <p:spPr>
            <a:xfrm>
              <a:off x="1442519" y="6354738"/>
              <a:ext cx="5229000" cy="198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1075" tIns="20550" rIns="41075" bIns="20550" anchor="t" anchorCtr="0">
              <a:no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Tasks (задачи)</a:t>
              </a:r>
              <a:endParaRPr sz="1400" b="1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</p:grpSp>
      <p:sp>
        <p:nvSpPr>
          <p:cNvPr id="577" name="Google Shape;577;p62"/>
          <p:cNvSpPr/>
          <p:nvPr/>
        </p:nvSpPr>
        <p:spPr>
          <a:xfrm>
            <a:off x="2858416" y="1289961"/>
            <a:ext cx="2108244" cy="1793403"/>
          </a:xfrm>
          <a:custGeom>
            <a:avLst/>
            <a:gdLst/>
            <a:ahLst/>
            <a:cxnLst/>
            <a:rect l="l" t="t" r="r" b="b"/>
            <a:pathLst>
              <a:path w="336" h="297" extrusionOk="0">
                <a:moveTo>
                  <a:pt x="68" y="297"/>
                </a:moveTo>
                <a:cubicBezTo>
                  <a:pt x="66" y="292"/>
                  <a:pt x="65" y="287"/>
                  <a:pt x="65" y="281"/>
                </a:cubicBezTo>
                <a:cubicBezTo>
                  <a:pt x="65" y="260"/>
                  <a:pt x="82" y="243"/>
                  <a:pt x="103" y="243"/>
                </a:cubicBezTo>
                <a:cubicBezTo>
                  <a:pt x="124" y="243"/>
                  <a:pt x="141" y="260"/>
                  <a:pt x="141" y="281"/>
                </a:cubicBezTo>
                <a:cubicBezTo>
                  <a:pt x="141" y="287"/>
                  <a:pt x="140" y="292"/>
                  <a:pt x="138" y="297"/>
                </a:cubicBezTo>
                <a:cubicBezTo>
                  <a:pt x="185" y="297"/>
                  <a:pt x="185" y="297"/>
                  <a:pt x="185" y="297"/>
                </a:cubicBezTo>
                <a:cubicBezTo>
                  <a:pt x="185" y="294"/>
                  <a:pt x="184" y="292"/>
                  <a:pt x="184" y="289"/>
                </a:cubicBezTo>
                <a:cubicBezTo>
                  <a:pt x="184" y="289"/>
                  <a:pt x="184" y="289"/>
                  <a:pt x="184" y="289"/>
                </a:cubicBezTo>
                <a:cubicBezTo>
                  <a:pt x="184" y="234"/>
                  <a:pt x="227" y="188"/>
                  <a:pt x="282" y="185"/>
                </a:cubicBezTo>
                <a:cubicBezTo>
                  <a:pt x="282" y="127"/>
                  <a:pt x="282" y="127"/>
                  <a:pt x="282" y="127"/>
                </a:cubicBezTo>
                <a:cubicBezTo>
                  <a:pt x="294" y="122"/>
                  <a:pt x="294" y="122"/>
                  <a:pt x="294" y="122"/>
                </a:cubicBezTo>
                <a:cubicBezTo>
                  <a:pt x="299" y="127"/>
                  <a:pt x="305" y="130"/>
                  <a:pt x="312" y="130"/>
                </a:cubicBezTo>
                <a:cubicBezTo>
                  <a:pt x="325" y="130"/>
                  <a:pt x="336" y="119"/>
                  <a:pt x="336" y="106"/>
                </a:cubicBezTo>
                <a:cubicBezTo>
                  <a:pt x="336" y="92"/>
                  <a:pt x="325" y="81"/>
                  <a:pt x="312" y="81"/>
                </a:cubicBezTo>
                <a:cubicBezTo>
                  <a:pt x="305" y="81"/>
                  <a:pt x="299" y="84"/>
                  <a:pt x="294" y="89"/>
                </a:cubicBezTo>
                <a:cubicBezTo>
                  <a:pt x="282" y="85"/>
                  <a:pt x="282" y="85"/>
                  <a:pt x="282" y="85"/>
                </a:cubicBezTo>
                <a:cubicBezTo>
                  <a:pt x="282" y="0"/>
                  <a:pt x="282" y="0"/>
                  <a:pt x="282" y="0"/>
                </a:cubicBezTo>
                <a:cubicBezTo>
                  <a:pt x="273" y="0"/>
                  <a:pt x="273" y="0"/>
                  <a:pt x="273" y="0"/>
                </a:cubicBezTo>
                <a:cubicBezTo>
                  <a:pt x="265" y="0"/>
                  <a:pt x="259" y="6"/>
                  <a:pt x="259" y="14"/>
                </a:cubicBezTo>
                <a:cubicBezTo>
                  <a:pt x="259" y="14"/>
                  <a:pt x="259" y="14"/>
                  <a:pt x="259" y="14"/>
                </a:cubicBezTo>
                <a:cubicBezTo>
                  <a:pt x="259" y="21"/>
                  <a:pt x="254" y="27"/>
                  <a:pt x="248" y="28"/>
                </a:cubicBezTo>
                <a:cubicBezTo>
                  <a:pt x="241" y="29"/>
                  <a:pt x="234" y="30"/>
                  <a:pt x="227" y="32"/>
                </a:cubicBezTo>
                <a:cubicBezTo>
                  <a:pt x="221" y="33"/>
                  <a:pt x="214" y="30"/>
                  <a:pt x="211" y="23"/>
                </a:cubicBezTo>
                <a:cubicBezTo>
                  <a:pt x="211" y="23"/>
                  <a:pt x="211" y="23"/>
                  <a:pt x="211" y="23"/>
                </a:cubicBezTo>
                <a:cubicBezTo>
                  <a:pt x="208" y="16"/>
                  <a:pt x="200" y="13"/>
                  <a:pt x="193" y="16"/>
                </a:cubicBezTo>
                <a:cubicBezTo>
                  <a:pt x="164" y="28"/>
                  <a:pt x="164" y="28"/>
                  <a:pt x="164" y="28"/>
                </a:cubicBezTo>
                <a:cubicBezTo>
                  <a:pt x="157" y="31"/>
                  <a:pt x="153" y="39"/>
                  <a:pt x="156" y="46"/>
                </a:cubicBezTo>
                <a:cubicBezTo>
                  <a:pt x="156" y="46"/>
                  <a:pt x="156" y="46"/>
                  <a:pt x="156" y="46"/>
                </a:cubicBezTo>
                <a:cubicBezTo>
                  <a:pt x="159" y="52"/>
                  <a:pt x="157" y="60"/>
                  <a:pt x="151" y="63"/>
                </a:cubicBezTo>
                <a:cubicBezTo>
                  <a:pt x="145" y="67"/>
                  <a:pt x="139" y="71"/>
                  <a:pt x="133" y="75"/>
                </a:cubicBezTo>
                <a:cubicBezTo>
                  <a:pt x="128" y="79"/>
                  <a:pt x="120" y="78"/>
                  <a:pt x="116" y="73"/>
                </a:cubicBezTo>
                <a:cubicBezTo>
                  <a:pt x="115" y="73"/>
                  <a:pt x="115" y="73"/>
                  <a:pt x="115" y="73"/>
                </a:cubicBezTo>
                <a:cubicBezTo>
                  <a:pt x="110" y="68"/>
                  <a:pt x="101" y="68"/>
                  <a:pt x="96" y="73"/>
                </a:cubicBezTo>
                <a:cubicBezTo>
                  <a:pt x="73" y="96"/>
                  <a:pt x="73" y="96"/>
                  <a:pt x="73" y="96"/>
                </a:cubicBezTo>
                <a:cubicBezTo>
                  <a:pt x="68" y="101"/>
                  <a:pt x="68" y="110"/>
                  <a:pt x="73" y="115"/>
                </a:cubicBezTo>
                <a:cubicBezTo>
                  <a:pt x="74" y="115"/>
                  <a:pt x="74" y="115"/>
                  <a:pt x="74" y="115"/>
                </a:cubicBezTo>
                <a:cubicBezTo>
                  <a:pt x="78" y="120"/>
                  <a:pt x="79" y="128"/>
                  <a:pt x="75" y="133"/>
                </a:cubicBezTo>
                <a:cubicBezTo>
                  <a:pt x="71" y="139"/>
                  <a:pt x="67" y="145"/>
                  <a:pt x="63" y="151"/>
                </a:cubicBezTo>
                <a:cubicBezTo>
                  <a:pt x="60" y="156"/>
                  <a:pt x="53" y="159"/>
                  <a:pt x="46" y="156"/>
                </a:cubicBezTo>
                <a:cubicBezTo>
                  <a:pt x="46" y="156"/>
                  <a:pt x="46" y="156"/>
                  <a:pt x="46" y="156"/>
                </a:cubicBezTo>
                <a:cubicBezTo>
                  <a:pt x="39" y="153"/>
                  <a:pt x="31" y="157"/>
                  <a:pt x="28" y="164"/>
                </a:cubicBezTo>
                <a:cubicBezTo>
                  <a:pt x="16" y="193"/>
                  <a:pt x="16" y="193"/>
                  <a:pt x="16" y="193"/>
                </a:cubicBezTo>
                <a:cubicBezTo>
                  <a:pt x="13" y="200"/>
                  <a:pt x="16" y="208"/>
                  <a:pt x="24" y="211"/>
                </a:cubicBezTo>
                <a:cubicBezTo>
                  <a:pt x="24" y="211"/>
                  <a:pt x="24" y="211"/>
                  <a:pt x="24" y="211"/>
                </a:cubicBezTo>
                <a:cubicBezTo>
                  <a:pt x="30" y="214"/>
                  <a:pt x="33" y="220"/>
                  <a:pt x="32" y="227"/>
                </a:cubicBezTo>
                <a:cubicBezTo>
                  <a:pt x="30" y="234"/>
                  <a:pt x="29" y="241"/>
                  <a:pt x="28" y="247"/>
                </a:cubicBezTo>
                <a:cubicBezTo>
                  <a:pt x="27" y="254"/>
                  <a:pt x="21" y="259"/>
                  <a:pt x="14" y="259"/>
                </a:cubicBezTo>
                <a:cubicBezTo>
                  <a:pt x="14" y="259"/>
                  <a:pt x="14" y="259"/>
                  <a:pt x="14" y="259"/>
                </a:cubicBezTo>
                <a:cubicBezTo>
                  <a:pt x="6" y="259"/>
                  <a:pt x="0" y="265"/>
                  <a:pt x="0" y="273"/>
                </a:cubicBezTo>
                <a:cubicBezTo>
                  <a:pt x="0" y="297"/>
                  <a:pt x="0" y="297"/>
                  <a:pt x="0" y="297"/>
                </a:cubicBezTo>
                <a:lnTo>
                  <a:pt x="68" y="297"/>
                </a:lnTo>
                <a:close/>
              </a:path>
            </a:pathLst>
          </a:custGeom>
          <a:solidFill>
            <a:srgbClr val="6439E6"/>
          </a:solidFill>
          <a:ln>
            <a:noFill/>
          </a:ln>
        </p:spPr>
        <p:txBody>
          <a:bodyPr spcFirstLastPara="1" wrap="square" lIns="41075" tIns="20550" rIns="41075" bIns="205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endParaRPr sz="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8" name="Google Shape;578;p62"/>
          <p:cNvSpPr/>
          <p:nvPr/>
        </p:nvSpPr>
        <p:spPr>
          <a:xfrm>
            <a:off x="4706589" y="1289961"/>
            <a:ext cx="1769721" cy="2127060"/>
          </a:xfrm>
          <a:custGeom>
            <a:avLst/>
            <a:gdLst/>
            <a:ahLst/>
            <a:cxnLst/>
            <a:rect l="l" t="t" r="r" b="b"/>
            <a:pathLst>
              <a:path w="282" h="352" extrusionOk="0">
                <a:moveTo>
                  <a:pt x="0" y="71"/>
                </a:moveTo>
                <a:cubicBezTo>
                  <a:pt x="5" y="69"/>
                  <a:pt x="10" y="68"/>
                  <a:pt x="16" y="68"/>
                </a:cubicBezTo>
                <a:cubicBezTo>
                  <a:pt x="37" y="68"/>
                  <a:pt x="54" y="85"/>
                  <a:pt x="54" y="106"/>
                </a:cubicBezTo>
                <a:cubicBezTo>
                  <a:pt x="54" y="127"/>
                  <a:pt x="37" y="144"/>
                  <a:pt x="16" y="144"/>
                </a:cubicBezTo>
                <a:cubicBezTo>
                  <a:pt x="10" y="144"/>
                  <a:pt x="5" y="143"/>
                  <a:pt x="0" y="141"/>
                </a:cubicBezTo>
                <a:cubicBezTo>
                  <a:pt x="0" y="185"/>
                  <a:pt x="0" y="185"/>
                  <a:pt x="0" y="185"/>
                </a:cubicBezTo>
                <a:cubicBezTo>
                  <a:pt x="54" y="188"/>
                  <a:pt x="97" y="234"/>
                  <a:pt x="97" y="289"/>
                </a:cubicBezTo>
                <a:cubicBezTo>
                  <a:pt x="97" y="289"/>
                  <a:pt x="97" y="289"/>
                  <a:pt x="97" y="289"/>
                </a:cubicBezTo>
                <a:cubicBezTo>
                  <a:pt x="97" y="292"/>
                  <a:pt x="97" y="294"/>
                  <a:pt x="97" y="297"/>
                </a:cubicBezTo>
                <a:cubicBezTo>
                  <a:pt x="153" y="297"/>
                  <a:pt x="153" y="297"/>
                  <a:pt x="153" y="297"/>
                </a:cubicBezTo>
                <a:cubicBezTo>
                  <a:pt x="158" y="309"/>
                  <a:pt x="158" y="309"/>
                  <a:pt x="158" y="309"/>
                </a:cubicBezTo>
                <a:cubicBezTo>
                  <a:pt x="153" y="314"/>
                  <a:pt x="150" y="320"/>
                  <a:pt x="150" y="327"/>
                </a:cubicBezTo>
                <a:cubicBezTo>
                  <a:pt x="150" y="341"/>
                  <a:pt x="161" y="352"/>
                  <a:pt x="174" y="352"/>
                </a:cubicBezTo>
                <a:cubicBezTo>
                  <a:pt x="188" y="352"/>
                  <a:pt x="199" y="341"/>
                  <a:pt x="199" y="327"/>
                </a:cubicBezTo>
                <a:cubicBezTo>
                  <a:pt x="199" y="320"/>
                  <a:pt x="196" y="314"/>
                  <a:pt x="191" y="309"/>
                </a:cubicBezTo>
                <a:cubicBezTo>
                  <a:pt x="195" y="297"/>
                  <a:pt x="195" y="297"/>
                  <a:pt x="195" y="297"/>
                </a:cubicBezTo>
                <a:cubicBezTo>
                  <a:pt x="282" y="297"/>
                  <a:pt x="282" y="297"/>
                  <a:pt x="282" y="297"/>
                </a:cubicBezTo>
                <a:cubicBezTo>
                  <a:pt x="282" y="273"/>
                  <a:pt x="282" y="273"/>
                  <a:pt x="282" y="273"/>
                </a:cubicBezTo>
                <a:cubicBezTo>
                  <a:pt x="282" y="265"/>
                  <a:pt x="276" y="259"/>
                  <a:pt x="268" y="259"/>
                </a:cubicBezTo>
                <a:cubicBezTo>
                  <a:pt x="268" y="259"/>
                  <a:pt x="268" y="259"/>
                  <a:pt x="268" y="259"/>
                </a:cubicBezTo>
                <a:cubicBezTo>
                  <a:pt x="261" y="259"/>
                  <a:pt x="255" y="254"/>
                  <a:pt x="254" y="247"/>
                </a:cubicBezTo>
                <a:cubicBezTo>
                  <a:pt x="253" y="241"/>
                  <a:pt x="252" y="234"/>
                  <a:pt x="250" y="227"/>
                </a:cubicBezTo>
                <a:cubicBezTo>
                  <a:pt x="249" y="220"/>
                  <a:pt x="252" y="214"/>
                  <a:pt x="258" y="211"/>
                </a:cubicBezTo>
                <a:cubicBezTo>
                  <a:pt x="258" y="211"/>
                  <a:pt x="258" y="211"/>
                  <a:pt x="258" y="211"/>
                </a:cubicBezTo>
                <a:cubicBezTo>
                  <a:pt x="265" y="208"/>
                  <a:pt x="269" y="200"/>
                  <a:pt x="266" y="193"/>
                </a:cubicBezTo>
                <a:cubicBezTo>
                  <a:pt x="254" y="164"/>
                  <a:pt x="254" y="164"/>
                  <a:pt x="254" y="164"/>
                </a:cubicBezTo>
                <a:cubicBezTo>
                  <a:pt x="251" y="157"/>
                  <a:pt x="243" y="153"/>
                  <a:pt x="236" y="156"/>
                </a:cubicBezTo>
                <a:cubicBezTo>
                  <a:pt x="236" y="156"/>
                  <a:pt x="236" y="156"/>
                  <a:pt x="236" y="156"/>
                </a:cubicBezTo>
                <a:cubicBezTo>
                  <a:pt x="229" y="159"/>
                  <a:pt x="222" y="156"/>
                  <a:pt x="218" y="151"/>
                </a:cubicBezTo>
                <a:cubicBezTo>
                  <a:pt x="215" y="145"/>
                  <a:pt x="211" y="139"/>
                  <a:pt x="207" y="133"/>
                </a:cubicBezTo>
                <a:cubicBezTo>
                  <a:pt x="203" y="128"/>
                  <a:pt x="203" y="120"/>
                  <a:pt x="208" y="115"/>
                </a:cubicBezTo>
                <a:cubicBezTo>
                  <a:pt x="208" y="115"/>
                  <a:pt x="208" y="115"/>
                  <a:pt x="208" y="115"/>
                </a:cubicBezTo>
                <a:cubicBezTo>
                  <a:pt x="214" y="110"/>
                  <a:pt x="214" y="101"/>
                  <a:pt x="208" y="96"/>
                </a:cubicBezTo>
                <a:cubicBezTo>
                  <a:pt x="186" y="73"/>
                  <a:pt x="186" y="73"/>
                  <a:pt x="186" y="73"/>
                </a:cubicBezTo>
                <a:cubicBezTo>
                  <a:pt x="181" y="68"/>
                  <a:pt x="172" y="68"/>
                  <a:pt x="166" y="73"/>
                </a:cubicBezTo>
                <a:cubicBezTo>
                  <a:pt x="166" y="73"/>
                  <a:pt x="166" y="73"/>
                  <a:pt x="166" y="73"/>
                </a:cubicBezTo>
                <a:cubicBezTo>
                  <a:pt x="161" y="78"/>
                  <a:pt x="154" y="79"/>
                  <a:pt x="148" y="75"/>
                </a:cubicBezTo>
                <a:cubicBezTo>
                  <a:pt x="143" y="71"/>
                  <a:pt x="137" y="67"/>
                  <a:pt x="131" y="63"/>
                </a:cubicBezTo>
                <a:cubicBezTo>
                  <a:pt x="125" y="60"/>
                  <a:pt x="123" y="52"/>
                  <a:pt x="126" y="46"/>
                </a:cubicBezTo>
                <a:cubicBezTo>
                  <a:pt x="126" y="46"/>
                  <a:pt x="126" y="46"/>
                  <a:pt x="126" y="46"/>
                </a:cubicBezTo>
                <a:cubicBezTo>
                  <a:pt x="128" y="39"/>
                  <a:pt x="125" y="31"/>
                  <a:pt x="118" y="28"/>
                </a:cubicBezTo>
                <a:cubicBezTo>
                  <a:pt x="89" y="16"/>
                  <a:pt x="89" y="16"/>
                  <a:pt x="89" y="16"/>
                </a:cubicBezTo>
                <a:cubicBezTo>
                  <a:pt x="82" y="13"/>
                  <a:pt x="74" y="16"/>
                  <a:pt x="71" y="23"/>
                </a:cubicBezTo>
                <a:cubicBezTo>
                  <a:pt x="71" y="23"/>
                  <a:pt x="71" y="23"/>
                  <a:pt x="71" y="23"/>
                </a:cubicBezTo>
                <a:cubicBezTo>
                  <a:pt x="68" y="30"/>
                  <a:pt x="61" y="33"/>
                  <a:pt x="55" y="32"/>
                </a:cubicBezTo>
                <a:cubicBezTo>
                  <a:pt x="48" y="30"/>
                  <a:pt x="41" y="29"/>
                  <a:pt x="34" y="28"/>
                </a:cubicBezTo>
                <a:cubicBezTo>
                  <a:pt x="28" y="27"/>
                  <a:pt x="23" y="21"/>
                  <a:pt x="23" y="14"/>
                </a:cubicBezTo>
                <a:cubicBezTo>
                  <a:pt x="23" y="14"/>
                  <a:pt x="23" y="14"/>
                  <a:pt x="23" y="14"/>
                </a:cubicBezTo>
                <a:cubicBezTo>
                  <a:pt x="23" y="6"/>
                  <a:pt x="16" y="0"/>
                  <a:pt x="9" y="0"/>
                </a:cubicBezTo>
                <a:cubicBezTo>
                  <a:pt x="0" y="0"/>
                  <a:pt x="0" y="0"/>
                  <a:pt x="0" y="0"/>
                </a:cubicBezTo>
                <a:lnTo>
                  <a:pt x="0" y="71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41075" tIns="20550" rIns="41075" bIns="205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endParaRPr sz="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9" name="Google Shape;579;p62"/>
          <p:cNvSpPr/>
          <p:nvPr/>
        </p:nvSpPr>
        <p:spPr>
          <a:xfrm>
            <a:off x="2876773" y="2843489"/>
            <a:ext cx="1756556" cy="1940285"/>
          </a:xfrm>
          <a:custGeom>
            <a:avLst/>
            <a:gdLst/>
            <a:ahLst/>
            <a:cxnLst/>
            <a:rect l="l" t="t" r="r" b="b"/>
            <a:pathLst>
              <a:path w="280" h="321" extrusionOk="0">
                <a:moveTo>
                  <a:pt x="280" y="248"/>
                </a:moveTo>
                <a:cubicBezTo>
                  <a:pt x="275" y="250"/>
                  <a:pt x="269" y="252"/>
                  <a:pt x="264" y="252"/>
                </a:cubicBezTo>
                <a:cubicBezTo>
                  <a:pt x="243" y="252"/>
                  <a:pt x="225" y="234"/>
                  <a:pt x="225" y="213"/>
                </a:cubicBezTo>
                <a:cubicBezTo>
                  <a:pt x="225" y="192"/>
                  <a:pt x="243" y="175"/>
                  <a:pt x="264" y="175"/>
                </a:cubicBezTo>
                <a:cubicBezTo>
                  <a:pt x="269" y="175"/>
                  <a:pt x="275" y="176"/>
                  <a:pt x="280" y="179"/>
                </a:cubicBezTo>
                <a:cubicBezTo>
                  <a:pt x="280" y="136"/>
                  <a:pt x="280" y="136"/>
                  <a:pt x="280" y="136"/>
                </a:cubicBezTo>
                <a:cubicBezTo>
                  <a:pt x="233" y="133"/>
                  <a:pt x="195" y="99"/>
                  <a:pt x="185" y="54"/>
                </a:cubicBezTo>
                <a:cubicBezTo>
                  <a:pt x="122" y="54"/>
                  <a:pt x="122" y="54"/>
                  <a:pt x="122" y="54"/>
                </a:cubicBezTo>
                <a:cubicBezTo>
                  <a:pt x="117" y="42"/>
                  <a:pt x="117" y="42"/>
                  <a:pt x="117" y="42"/>
                </a:cubicBezTo>
                <a:cubicBezTo>
                  <a:pt x="122" y="38"/>
                  <a:pt x="125" y="31"/>
                  <a:pt x="125" y="24"/>
                </a:cubicBezTo>
                <a:cubicBezTo>
                  <a:pt x="125" y="11"/>
                  <a:pt x="114" y="0"/>
                  <a:pt x="101" y="0"/>
                </a:cubicBezTo>
                <a:cubicBezTo>
                  <a:pt x="88" y="0"/>
                  <a:pt x="77" y="11"/>
                  <a:pt x="77" y="24"/>
                </a:cubicBezTo>
                <a:cubicBezTo>
                  <a:pt x="77" y="31"/>
                  <a:pt x="79" y="38"/>
                  <a:pt x="85" y="42"/>
                </a:cubicBezTo>
                <a:cubicBezTo>
                  <a:pt x="80" y="54"/>
                  <a:pt x="80" y="54"/>
                  <a:pt x="80" y="54"/>
                </a:cubicBezTo>
                <a:cubicBezTo>
                  <a:pt x="0" y="54"/>
                  <a:pt x="0" y="54"/>
                  <a:pt x="0" y="54"/>
                </a:cubicBezTo>
                <a:cubicBezTo>
                  <a:pt x="2" y="59"/>
                  <a:pt x="7" y="62"/>
                  <a:pt x="12" y="62"/>
                </a:cubicBezTo>
                <a:cubicBezTo>
                  <a:pt x="12" y="62"/>
                  <a:pt x="12" y="62"/>
                  <a:pt x="12" y="62"/>
                </a:cubicBezTo>
                <a:cubicBezTo>
                  <a:pt x="19" y="62"/>
                  <a:pt x="25" y="66"/>
                  <a:pt x="26" y="73"/>
                </a:cubicBezTo>
                <a:cubicBezTo>
                  <a:pt x="27" y="80"/>
                  <a:pt x="28" y="87"/>
                  <a:pt x="30" y="94"/>
                </a:cubicBezTo>
                <a:cubicBezTo>
                  <a:pt x="31" y="100"/>
                  <a:pt x="28" y="107"/>
                  <a:pt x="22" y="110"/>
                </a:cubicBezTo>
                <a:cubicBezTo>
                  <a:pt x="22" y="110"/>
                  <a:pt x="22" y="110"/>
                  <a:pt x="22" y="110"/>
                </a:cubicBezTo>
                <a:cubicBezTo>
                  <a:pt x="14" y="113"/>
                  <a:pt x="11" y="121"/>
                  <a:pt x="14" y="128"/>
                </a:cubicBezTo>
                <a:cubicBezTo>
                  <a:pt x="26" y="157"/>
                  <a:pt x="26" y="157"/>
                  <a:pt x="26" y="157"/>
                </a:cubicBezTo>
                <a:cubicBezTo>
                  <a:pt x="29" y="164"/>
                  <a:pt x="37" y="167"/>
                  <a:pt x="44" y="164"/>
                </a:cubicBezTo>
                <a:cubicBezTo>
                  <a:pt x="44" y="164"/>
                  <a:pt x="44" y="164"/>
                  <a:pt x="44" y="164"/>
                </a:cubicBezTo>
                <a:cubicBezTo>
                  <a:pt x="51" y="162"/>
                  <a:pt x="58" y="164"/>
                  <a:pt x="61" y="170"/>
                </a:cubicBezTo>
                <a:cubicBezTo>
                  <a:pt x="65" y="176"/>
                  <a:pt x="69" y="182"/>
                  <a:pt x="73" y="187"/>
                </a:cubicBezTo>
                <a:cubicBezTo>
                  <a:pt x="77" y="193"/>
                  <a:pt x="76" y="200"/>
                  <a:pt x="72" y="205"/>
                </a:cubicBezTo>
                <a:cubicBezTo>
                  <a:pt x="71" y="205"/>
                  <a:pt x="71" y="205"/>
                  <a:pt x="71" y="205"/>
                </a:cubicBezTo>
                <a:cubicBezTo>
                  <a:pt x="66" y="211"/>
                  <a:pt x="66" y="219"/>
                  <a:pt x="71" y="225"/>
                </a:cubicBezTo>
                <a:cubicBezTo>
                  <a:pt x="94" y="247"/>
                  <a:pt x="94" y="247"/>
                  <a:pt x="94" y="247"/>
                </a:cubicBezTo>
                <a:cubicBezTo>
                  <a:pt x="99" y="253"/>
                  <a:pt x="108" y="253"/>
                  <a:pt x="113" y="247"/>
                </a:cubicBezTo>
                <a:cubicBezTo>
                  <a:pt x="114" y="247"/>
                  <a:pt x="114" y="247"/>
                  <a:pt x="114" y="247"/>
                </a:cubicBezTo>
                <a:cubicBezTo>
                  <a:pt x="118" y="242"/>
                  <a:pt x="126" y="242"/>
                  <a:pt x="131" y="246"/>
                </a:cubicBezTo>
                <a:cubicBezTo>
                  <a:pt x="137" y="250"/>
                  <a:pt x="143" y="254"/>
                  <a:pt x="149" y="257"/>
                </a:cubicBezTo>
                <a:cubicBezTo>
                  <a:pt x="155" y="261"/>
                  <a:pt x="157" y="268"/>
                  <a:pt x="154" y="274"/>
                </a:cubicBezTo>
                <a:cubicBezTo>
                  <a:pt x="154" y="274"/>
                  <a:pt x="154" y="274"/>
                  <a:pt x="154" y="274"/>
                </a:cubicBezTo>
                <a:cubicBezTo>
                  <a:pt x="151" y="282"/>
                  <a:pt x="155" y="290"/>
                  <a:pt x="162" y="293"/>
                </a:cubicBezTo>
                <a:cubicBezTo>
                  <a:pt x="191" y="305"/>
                  <a:pt x="191" y="305"/>
                  <a:pt x="191" y="305"/>
                </a:cubicBezTo>
                <a:cubicBezTo>
                  <a:pt x="198" y="308"/>
                  <a:pt x="206" y="304"/>
                  <a:pt x="209" y="297"/>
                </a:cubicBezTo>
                <a:cubicBezTo>
                  <a:pt x="212" y="291"/>
                  <a:pt x="219" y="287"/>
                  <a:pt x="225" y="289"/>
                </a:cubicBezTo>
                <a:cubicBezTo>
                  <a:pt x="232" y="291"/>
                  <a:pt x="239" y="292"/>
                  <a:pt x="246" y="293"/>
                </a:cubicBezTo>
                <a:cubicBezTo>
                  <a:pt x="252" y="294"/>
                  <a:pt x="257" y="300"/>
                  <a:pt x="257" y="307"/>
                </a:cubicBezTo>
                <a:cubicBezTo>
                  <a:pt x="257" y="307"/>
                  <a:pt x="257" y="307"/>
                  <a:pt x="257" y="307"/>
                </a:cubicBezTo>
                <a:cubicBezTo>
                  <a:pt x="257" y="314"/>
                  <a:pt x="263" y="321"/>
                  <a:pt x="271" y="321"/>
                </a:cubicBezTo>
                <a:cubicBezTo>
                  <a:pt x="280" y="321"/>
                  <a:pt x="280" y="321"/>
                  <a:pt x="280" y="321"/>
                </a:cubicBezTo>
                <a:lnTo>
                  <a:pt x="280" y="248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41075" tIns="20550" rIns="41075" bIns="205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endParaRPr sz="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0" name="Google Shape;580;p62"/>
          <p:cNvSpPr/>
          <p:nvPr/>
        </p:nvSpPr>
        <p:spPr>
          <a:xfrm>
            <a:off x="4364601" y="3169892"/>
            <a:ext cx="2095078" cy="1613882"/>
          </a:xfrm>
          <a:custGeom>
            <a:avLst/>
            <a:gdLst/>
            <a:ahLst/>
            <a:cxnLst/>
            <a:rect l="l" t="t" r="r" b="b"/>
            <a:pathLst>
              <a:path w="334" h="267" extrusionOk="0">
                <a:moveTo>
                  <a:pt x="263" y="0"/>
                </a:moveTo>
                <a:cubicBezTo>
                  <a:pt x="265" y="5"/>
                  <a:pt x="266" y="11"/>
                  <a:pt x="266" y="16"/>
                </a:cubicBezTo>
                <a:cubicBezTo>
                  <a:pt x="266" y="38"/>
                  <a:pt x="249" y="55"/>
                  <a:pt x="228" y="55"/>
                </a:cubicBezTo>
                <a:cubicBezTo>
                  <a:pt x="207" y="55"/>
                  <a:pt x="190" y="38"/>
                  <a:pt x="190" y="16"/>
                </a:cubicBezTo>
                <a:cubicBezTo>
                  <a:pt x="190" y="11"/>
                  <a:pt x="191" y="5"/>
                  <a:pt x="193" y="0"/>
                </a:cubicBezTo>
                <a:cubicBezTo>
                  <a:pt x="149" y="0"/>
                  <a:pt x="149" y="0"/>
                  <a:pt x="149" y="0"/>
                </a:cubicBezTo>
                <a:cubicBezTo>
                  <a:pt x="139" y="45"/>
                  <a:pt x="101" y="79"/>
                  <a:pt x="54" y="82"/>
                </a:cubicBezTo>
                <a:cubicBezTo>
                  <a:pt x="54" y="138"/>
                  <a:pt x="54" y="138"/>
                  <a:pt x="54" y="138"/>
                </a:cubicBezTo>
                <a:cubicBezTo>
                  <a:pt x="42" y="143"/>
                  <a:pt x="42" y="143"/>
                  <a:pt x="42" y="143"/>
                </a:cubicBezTo>
                <a:cubicBezTo>
                  <a:pt x="37" y="138"/>
                  <a:pt x="31" y="135"/>
                  <a:pt x="24" y="135"/>
                </a:cubicBezTo>
                <a:cubicBezTo>
                  <a:pt x="11" y="135"/>
                  <a:pt x="0" y="146"/>
                  <a:pt x="0" y="160"/>
                </a:cubicBezTo>
                <a:cubicBezTo>
                  <a:pt x="0" y="173"/>
                  <a:pt x="11" y="184"/>
                  <a:pt x="24" y="184"/>
                </a:cubicBezTo>
                <a:cubicBezTo>
                  <a:pt x="31" y="184"/>
                  <a:pt x="37" y="181"/>
                  <a:pt x="42" y="176"/>
                </a:cubicBezTo>
                <a:cubicBezTo>
                  <a:pt x="54" y="181"/>
                  <a:pt x="54" y="181"/>
                  <a:pt x="54" y="181"/>
                </a:cubicBezTo>
                <a:cubicBezTo>
                  <a:pt x="54" y="267"/>
                  <a:pt x="54" y="267"/>
                  <a:pt x="54" y="267"/>
                </a:cubicBezTo>
                <a:cubicBezTo>
                  <a:pt x="63" y="267"/>
                  <a:pt x="63" y="267"/>
                  <a:pt x="63" y="267"/>
                </a:cubicBezTo>
                <a:cubicBezTo>
                  <a:pt x="70" y="267"/>
                  <a:pt x="77" y="260"/>
                  <a:pt x="77" y="253"/>
                </a:cubicBezTo>
                <a:cubicBezTo>
                  <a:pt x="77" y="253"/>
                  <a:pt x="77" y="253"/>
                  <a:pt x="77" y="253"/>
                </a:cubicBezTo>
                <a:cubicBezTo>
                  <a:pt x="77" y="246"/>
                  <a:pt x="82" y="240"/>
                  <a:pt x="88" y="239"/>
                </a:cubicBezTo>
                <a:cubicBezTo>
                  <a:pt x="95" y="238"/>
                  <a:pt x="102" y="237"/>
                  <a:pt x="109" y="235"/>
                </a:cubicBezTo>
                <a:cubicBezTo>
                  <a:pt x="115" y="233"/>
                  <a:pt x="122" y="237"/>
                  <a:pt x="125" y="243"/>
                </a:cubicBezTo>
                <a:cubicBezTo>
                  <a:pt x="125" y="243"/>
                  <a:pt x="125" y="243"/>
                  <a:pt x="125" y="243"/>
                </a:cubicBezTo>
                <a:cubicBezTo>
                  <a:pt x="128" y="250"/>
                  <a:pt x="136" y="254"/>
                  <a:pt x="143" y="251"/>
                </a:cubicBezTo>
                <a:cubicBezTo>
                  <a:pt x="172" y="239"/>
                  <a:pt x="172" y="239"/>
                  <a:pt x="172" y="239"/>
                </a:cubicBezTo>
                <a:cubicBezTo>
                  <a:pt x="179" y="236"/>
                  <a:pt x="182" y="228"/>
                  <a:pt x="180" y="220"/>
                </a:cubicBezTo>
                <a:cubicBezTo>
                  <a:pt x="180" y="220"/>
                  <a:pt x="180" y="220"/>
                  <a:pt x="180" y="220"/>
                </a:cubicBezTo>
                <a:cubicBezTo>
                  <a:pt x="177" y="214"/>
                  <a:pt x="179" y="207"/>
                  <a:pt x="185" y="203"/>
                </a:cubicBezTo>
                <a:cubicBezTo>
                  <a:pt x="191" y="200"/>
                  <a:pt x="197" y="196"/>
                  <a:pt x="202" y="192"/>
                </a:cubicBezTo>
                <a:cubicBezTo>
                  <a:pt x="208" y="188"/>
                  <a:pt x="215" y="188"/>
                  <a:pt x="220" y="193"/>
                </a:cubicBezTo>
                <a:cubicBezTo>
                  <a:pt x="220" y="193"/>
                  <a:pt x="220" y="193"/>
                  <a:pt x="220" y="193"/>
                </a:cubicBezTo>
                <a:cubicBezTo>
                  <a:pt x="226" y="199"/>
                  <a:pt x="235" y="199"/>
                  <a:pt x="240" y="193"/>
                </a:cubicBezTo>
                <a:cubicBezTo>
                  <a:pt x="262" y="171"/>
                  <a:pt x="262" y="171"/>
                  <a:pt x="262" y="171"/>
                </a:cubicBezTo>
                <a:cubicBezTo>
                  <a:pt x="268" y="165"/>
                  <a:pt x="268" y="157"/>
                  <a:pt x="262" y="151"/>
                </a:cubicBezTo>
                <a:cubicBezTo>
                  <a:pt x="262" y="151"/>
                  <a:pt x="262" y="151"/>
                  <a:pt x="262" y="151"/>
                </a:cubicBezTo>
                <a:cubicBezTo>
                  <a:pt x="257" y="146"/>
                  <a:pt x="257" y="139"/>
                  <a:pt x="261" y="133"/>
                </a:cubicBezTo>
                <a:cubicBezTo>
                  <a:pt x="265" y="128"/>
                  <a:pt x="269" y="122"/>
                  <a:pt x="272" y="116"/>
                </a:cubicBezTo>
                <a:cubicBezTo>
                  <a:pt x="276" y="110"/>
                  <a:pt x="283" y="108"/>
                  <a:pt x="290" y="110"/>
                </a:cubicBezTo>
                <a:cubicBezTo>
                  <a:pt x="290" y="110"/>
                  <a:pt x="290" y="110"/>
                  <a:pt x="290" y="110"/>
                </a:cubicBezTo>
                <a:cubicBezTo>
                  <a:pt x="297" y="113"/>
                  <a:pt x="305" y="110"/>
                  <a:pt x="308" y="103"/>
                </a:cubicBezTo>
                <a:cubicBezTo>
                  <a:pt x="320" y="74"/>
                  <a:pt x="320" y="74"/>
                  <a:pt x="320" y="74"/>
                </a:cubicBezTo>
                <a:cubicBezTo>
                  <a:pt x="323" y="67"/>
                  <a:pt x="319" y="59"/>
                  <a:pt x="312" y="56"/>
                </a:cubicBezTo>
                <a:cubicBezTo>
                  <a:pt x="312" y="56"/>
                  <a:pt x="312" y="56"/>
                  <a:pt x="312" y="56"/>
                </a:cubicBezTo>
                <a:cubicBezTo>
                  <a:pt x="306" y="53"/>
                  <a:pt x="303" y="46"/>
                  <a:pt x="304" y="40"/>
                </a:cubicBezTo>
                <a:cubicBezTo>
                  <a:pt x="306" y="33"/>
                  <a:pt x="307" y="26"/>
                  <a:pt x="308" y="19"/>
                </a:cubicBezTo>
                <a:cubicBezTo>
                  <a:pt x="309" y="12"/>
                  <a:pt x="315" y="8"/>
                  <a:pt x="322" y="8"/>
                </a:cubicBezTo>
                <a:cubicBezTo>
                  <a:pt x="322" y="8"/>
                  <a:pt x="322" y="8"/>
                  <a:pt x="322" y="8"/>
                </a:cubicBezTo>
                <a:cubicBezTo>
                  <a:pt x="327" y="8"/>
                  <a:pt x="332" y="5"/>
                  <a:pt x="334" y="0"/>
                </a:cubicBezTo>
                <a:lnTo>
                  <a:pt x="263" y="0"/>
                </a:lnTo>
                <a:close/>
              </a:path>
            </a:pathLst>
          </a:custGeom>
          <a:solidFill>
            <a:srgbClr val="7F7F7F"/>
          </a:solidFill>
          <a:ln>
            <a:noFill/>
          </a:ln>
        </p:spPr>
        <p:txBody>
          <a:bodyPr spcFirstLastPara="1" wrap="square" lIns="41075" tIns="20550" rIns="41075" bIns="205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endParaRPr sz="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1" name="Google Shape;581;p62"/>
          <p:cNvSpPr txBox="1">
            <a:spLocks noGrp="1"/>
          </p:cNvSpPr>
          <p:nvPr>
            <p:ph type="title"/>
          </p:nvPr>
        </p:nvSpPr>
        <p:spPr>
          <a:xfrm>
            <a:off x="752707" y="598309"/>
            <a:ext cx="7749000" cy="5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en" sz="2400" b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Система </a:t>
            </a:r>
            <a:r>
              <a:rPr lang="en" sz="2400" b="1">
                <a:solidFill>
                  <a:srgbClr val="6439E6"/>
                </a:solidFill>
                <a:latin typeface="IBM Plex Sans"/>
                <a:ea typeface="IBM Plex Sans"/>
                <a:cs typeface="IBM Plex Sans"/>
                <a:sym typeface="IBM Plex Sans"/>
              </a:rPr>
              <a:t>GIST</a:t>
            </a:r>
            <a:endParaRPr sz="2400" b="1">
              <a:solidFill>
                <a:srgbClr val="6439E6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582" name="Google Shape;582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54250" y="326012"/>
            <a:ext cx="960445" cy="174626"/>
          </a:xfrm>
          <a:prstGeom prst="rect">
            <a:avLst/>
          </a:prstGeom>
          <a:noFill/>
          <a:ln>
            <a:noFill/>
          </a:ln>
        </p:spPr>
      </p:pic>
      <p:sp>
        <p:nvSpPr>
          <p:cNvPr id="583" name="Google Shape;583;p62"/>
          <p:cNvSpPr txBox="1"/>
          <p:nvPr/>
        </p:nvSpPr>
        <p:spPr>
          <a:xfrm>
            <a:off x="863227" y="264182"/>
            <a:ext cx="5404800" cy="2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075" tIns="41075" rIns="41075" bIns="41075" anchor="t" anchorCtr="0">
            <a:noAutofit/>
          </a:bodyPr>
          <a:lstStyle/>
          <a:p>
            <a:pPr marL="0" marR="787400" lvl="0" indent="0" algn="l" rtl="0">
              <a:lnSpc>
                <a:spcPct val="1012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>
                <a:latin typeface="IBM Plex Sans"/>
                <a:ea typeface="IBM Plex Sans"/>
                <a:cs typeface="IBM Plex Sans"/>
                <a:sym typeface="IBM Plex Sans"/>
              </a:rPr>
              <a:t>Основы управления продуктом</a:t>
            </a:r>
            <a:endParaRPr sz="13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787400" lvl="0" indent="0" algn="l" rtl="0">
              <a:lnSpc>
                <a:spcPct val="1012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5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8" name="Google Shape;588;p6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68753" y="0"/>
            <a:ext cx="2675247" cy="5143499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rgbClr val="000000"/>
            </a:outerShdw>
          </a:effectLst>
        </p:spPr>
      </p:pic>
      <p:sp>
        <p:nvSpPr>
          <p:cNvPr id="589" name="Google Shape;589;p63"/>
          <p:cNvSpPr/>
          <p:nvPr/>
        </p:nvSpPr>
        <p:spPr>
          <a:xfrm>
            <a:off x="476250" y="335215"/>
            <a:ext cx="162086" cy="155852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0" name="Google Shape;590;p63"/>
          <p:cNvSpPr/>
          <p:nvPr/>
        </p:nvSpPr>
        <p:spPr>
          <a:xfrm>
            <a:off x="614362" y="380811"/>
            <a:ext cx="124238" cy="119459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1" name="Google Shape;591;p63"/>
          <p:cNvSpPr/>
          <p:nvPr/>
        </p:nvSpPr>
        <p:spPr>
          <a:xfrm>
            <a:off x="571500" y="338137"/>
            <a:ext cx="121060" cy="116403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2" name="Google Shape;592;p63"/>
          <p:cNvSpPr/>
          <p:nvPr/>
        </p:nvSpPr>
        <p:spPr>
          <a:xfrm>
            <a:off x="571500" y="326031"/>
            <a:ext cx="181156" cy="174188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3" name="Google Shape;593;p63"/>
          <p:cNvSpPr txBox="1">
            <a:spLocks noGrp="1"/>
          </p:cNvSpPr>
          <p:nvPr>
            <p:ph type="title"/>
          </p:nvPr>
        </p:nvSpPr>
        <p:spPr>
          <a:xfrm>
            <a:off x="533604" y="1015152"/>
            <a:ext cx="6077700" cy="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en" sz="2400" b="1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G – goals </a:t>
            </a:r>
            <a:r>
              <a:rPr lang="en" sz="2400" b="1">
                <a:solidFill>
                  <a:srgbClr val="6439E6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(цели) </a:t>
            </a:r>
            <a:endParaRPr sz="2400">
              <a:solidFill>
                <a:srgbClr val="6439E6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594" name="Google Shape;594;p63"/>
          <p:cNvSpPr txBox="1"/>
          <p:nvPr/>
        </p:nvSpPr>
        <p:spPr>
          <a:xfrm>
            <a:off x="533604" y="1617456"/>
            <a:ext cx="4708200" cy="26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560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Цели описывают стратегию компании с точки зрения желаемых результатов: </a:t>
            </a:r>
            <a:r>
              <a:rPr lang="en" sz="1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где мы хотим быть? когда и как мы узнаем о том, что мы их достигли? </a:t>
            </a:r>
            <a:endParaRPr sz="1400" b="1" i="0" u="none" strike="noStrike" cap="non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Всякий раз, когда кто-либо в организации задается вопросом: </a:t>
            </a:r>
            <a:r>
              <a:rPr lang="en" sz="1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«Почему мы делаем этот проект?», </a:t>
            </a:r>
            <a:r>
              <a:rPr lang="en"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цель должна давать ясный ответ.</a:t>
            </a:r>
            <a:endParaRPr sz="1400" b="0" i="0" u="none" strike="noStrike" cap="non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595" name="Google Shape;595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54250" y="326012"/>
            <a:ext cx="960445" cy="174626"/>
          </a:xfrm>
          <a:prstGeom prst="rect">
            <a:avLst/>
          </a:prstGeom>
          <a:noFill/>
          <a:ln>
            <a:noFill/>
          </a:ln>
        </p:spPr>
      </p:pic>
      <p:sp>
        <p:nvSpPr>
          <p:cNvPr id="596" name="Google Shape;596;p63"/>
          <p:cNvSpPr txBox="1"/>
          <p:nvPr/>
        </p:nvSpPr>
        <p:spPr>
          <a:xfrm>
            <a:off x="863227" y="264182"/>
            <a:ext cx="5404800" cy="2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075" tIns="41075" rIns="41075" bIns="41075" anchor="t" anchorCtr="0">
            <a:noAutofit/>
          </a:bodyPr>
          <a:lstStyle/>
          <a:p>
            <a:pPr marL="0" marR="787400" lvl="0" indent="0" algn="l" rtl="0">
              <a:lnSpc>
                <a:spcPct val="1012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>
                <a:latin typeface="IBM Plex Sans"/>
                <a:ea typeface="IBM Plex Sans"/>
                <a:cs typeface="IBM Plex Sans"/>
                <a:sym typeface="IBM Plex Sans"/>
              </a:rPr>
              <a:t>Основы управления продуктом</a:t>
            </a:r>
            <a:endParaRPr sz="13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787400" lvl="0" indent="0" algn="l" rtl="0">
              <a:lnSpc>
                <a:spcPct val="1012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1" name="Google Shape;601;p6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9583" y="0"/>
            <a:ext cx="2675247" cy="5143499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rgbClr val="000000"/>
            </a:outerShdw>
          </a:effectLst>
        </p:spPr>
      </p:pic>
      <p:sp>
        <p:nvSpPr>
          <p:cNvPr id="602" name="Google Shape;602;p64"/>
          <p:cNvSpPr/>
          <p:nvPr/>
        </p:nvSpPr>
        <p:spPr>
          <a:xfrm>
            <a:off x="476250" y="335215"/>
            <a:ext cx="162086" cy="155852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3" name="Google Shape;603;p64"/>
          <p:cNvSpPr/>
          <p:nvPr/>
        </p:nvSpPr>
        <p:spPr>
          <a:xfrm>
            <a:off x="614362" y="380811"/>
            <a:ext cx="124238" cy="119459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4" name="Google Shape;604;p64"/>
          <p:cNvSpPr/>
          <p:nvPr/>
        </p:nvSpPr>
        <p:spPr>
          <a:xfrm>
            <a:off x="571500" y="338137"/>
            <a:ext cx="121060" cy="116403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5" name="Google Shape;605;p64"/>
          <p:cNvSpPr/>
          <p:nvPr/>
        </p:nvSpPr>
        <p:spPr>
          <a:xfrm>
            <a:off x="571500" y="326031"/>
            <a:ext cx="181156" cy="174188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6" name="Google Shape;606;p64"/>
          <p:cNvSpPr txBox="1">
            <a:spLocks noGrp="1"/>
          </p:cNvSpPr>
          <p:nvPr>
            <p:ph type="title"/>
          </p:nvPr>
        </p:nvSpPr>
        <p:spPr>
          <a:xfrm>
            <a:off x="3066390" y="874535"/>
            <a:ext cx="6077700" cy="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en" sz="2400" b="1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I – ideas </a:t>
            </a:r>
            <a:r>
              <a:rPr lang="en" sz="2400" b="1">
                <a:solidFill>
                  <a:srgbClr val="6439E6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(идеи)  </a:t>
            </a:r>
            <a:endParaRPr sz="2400">
              <a:solidFill>
                <a:srgbClr val="6439E6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607" name="Google Shape;607;p64"/>
          <p:cNvSpPr txBox="1"/>
          <p:nvPr/>
        </p:nvSpPr>
        <p:spPr>
          <a:xfrm>
            <a:off x="3075798" y="1519126"/>
            <a:ext cx="5114700" cy="13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Идеи  — это гипотетический способ достижения целей. Гипотетический потому, что у вас может быть много идей для достижения заданной цели, но только 1–3 из них приведут к положительному результату (а часто соотношение и того хуже). GIST подразумевает, что вы будете:</a:t>
            </a:r>
            <a:endParaRPr sz="1100" b="0" i="0" u="none" strike="noStrike" cap="non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608" name="Google Shape;608;p64"/>
          <p:cNvSpPr/>
          <p:nvPr/>
        </p:nvSpPr>
        <p:spPr>
          <a:xfrm>
            <a:off x="3186083" y="3104750"/>
            <a:ext cx="251146" cy="253608"/>
          </a:xfrm>
          <a:custGeom>
            <a:avLst/>
            <a:gdLst/>
            <a:ahLst/>
            <a:cxnLst/>
            <a:rect l="l" t="t" r="r" b="b"/>
            <a:pathLst>
              <a:path w="984885" h="984884" extrusionOk="0">
                <a:moveTo>
                  <a:pt x="492131" y="0"/>
                </a:moveTo>
                <a:lnTo>
                  <a:pt x="539526" y="2252"/>
                </a:lnTo>
                <a:lnTo>
                  <a:pt x="585646" y="8874"/>
                </a:lnTo>
                <a:lnTo>
                  <a:pt x="630286" y="19657"/>
                </a:lnTo>
                <a:lnTo>
                  <a:pt x="673239" y="34396"/>
                </a:lnTo>
                <a:lnTo>
                  <a:pt x="714298" y="52884"/>
                </a:lnTo>
                <a:lnTo>
                  <a:pt x="753258" y="74916"/>
                </a:lnTo>
                <a:lnTo>
                  <a:pt x="789912" y="100284"/>
                </a:lnTo>
                <a:lnTo>
                  <a:pt x="824055" y="128784"/>
                </a:lnTo>
                <a:lnTo>
                  <a:pt x="855478" y="160208"/>
                </a:lnTo>
                <a:lnTo>
                  <a:pt x="883978" y="194350"/>
                </a:lnTo>
                <a:lnTo>
                  <a:pt x="909347" y="231004"/>
                </a:lnTo>
                <a:lnTo>
                  <a:pt x="931378" y="269964"/>
                </a:lnTo>
                <a:lnTo>
                  <a:pt x="949867" y="311023"/>
                </a:lnTo>
                <a:lnTo>
                  <a:pt x="964606" y="353976"/>
                </a:lnTo>
                <a:lnTo>
                  <a:pt x="975389" y="398616"/>
                </a:lnTo>
                <a:lnTo>
                  <a:pt x="982010" y="444736"/>
                </a:lnTo>
                <a:lnTo>
                  <a:pt x="984263" y="492131"/>
                </a:lnTo>
                <a:lnTo>
                  <a:pt x="982010" y="539526"/>
                </a:lnTo>
                <a:lnTo>
                  <a:pt x="975389" y="585646"/>
                </a:lnTo>
                <a:lnTo>
                  <a:pt x="964606" y="630286"/>
                </a:lnTo>
                <a:lnTo>
                  <a:pt x="949867" y="673239"/>
                </a:lnTo>
                <a:lnTo>
                  <a:pt x="931378" y="714298"/>
                </a:lnTo>
                <a:lnTo>
                  <a:pt x="909347" y="753258"/>
                </a:lnTo>
                <a:lnTo>
                  <a:pt x="883978" y="789912"/>
                </a:lnTo>
                <a:lnTo>
                  <a:pt x="855478" y="824055"/>
                </a:lnTo>
                <a:lnTo>
                  <a:pt x="824055" y="855478"/>
                </a:lnTo>
                <a:lnTo>
                  <a:pt x="789912" y="883978"/>
                </a:lnTo>
                <a:lnTo>
                  <a:pt x="753258" y="909347"/>
                </a:lnTo>
                <a:lnTo>
                  <a:pt x="714298" y="931378"/>
                </a:lnTo>
                <a:lnTo>
                  <a:pt x="673239" y="949867"/>
                </a:lnTo>
                <a:lnTo>
                  <a:pt x="630286" y="964606"/>
                </a:lnTo>
                <a:lnTo>
                  <a:pt x="585646" y="975389"/>
                </a:lnTo>
                <a:lnTo>
                  <a:pt x="539526" y="982010"/>
                </a:lnTo>
                <a:lnTo>
                  <a:pt x="492131" y="984263"/>
                </a:lnTo>
                <a:lnTo>
                  <a:pt x="444736" y="982010"/>
                </a:lnTo>
                <a:lnTo>
                  <a:pt x="398616" y="975389"/>
                </a:lnTo>
                <a:lnTo>
                  <a:pt x="353976" y="964606"/>
                </a:lnTo>
                <a:lnTo>
                  <a:pt x="311023" y="949867"/>
                </a:lnTo>
                <a:lnTo>
                  <a:pt x="269964" y="931378"/>
                </a:lnTo>
                <a:lnTo>
                  <a:pt x="231004" y="909347"/>
                </a:lnTo>
                <a:lnTo>
                  <a:pt x="194350" y="883978"/>
                </a:lnTo>
                <a:lnTo>
                  <a:pt x="160208" y="855478"/>
                </a:lnTo>
                <a:lnTo>
                  <a:pt x="128784" y="824055"/>
                </a:lnTo>
                <a:lnTo>
                  <a:pt x="100284" y="789912"/>
                </a:lnTo>
                <a:lnTo>
                  <a:pt x="74916" y="753258"/>
                </a:lnTo>
                <a:lnTo>
                  <a:pt x="52884" y="714298"/>
                </a:lnTo>
                <a:lnTo>
                  <a:pt x="34396" y="673239"/>
                </a:lnTo>
                <a:lnTo>
                  <a:pt x="19657" y="630286"/>
                </a:lnTo>
                <a:lnTo>
                  <a:pt x="8874" y="585646"/>
                </a:lnTo>
                <a:lnTo>
                  <a:pt x="2252" y="539526"/>
                </a:lnTo>
                <a:lnTo>
                  <a:pt x="0" y="492131"/>
                </a:lnTo>
                <a:lnTo>
                  <a:pt x="2252" y="444736"/>
                </a:lnTo>
                <a:lnTo>
                  <a:pt x="8874" y="398616"/>
                </a:lnTo>
                <a:lnTo>
                  <a:pt x="19657" y="353976"/>
                </a:lnTo>
                <a:lnTo>
                  <a:pt x="34396" y="311023"/>
                </a:lnTo>
                <a:lnTo>
                  <a:pt x="52884" y="269964"/>
                </a:lnTo>
                <a:lnTo>
                  <a:pt x="74916" y="231004"/>
                </a:lnTo>
                <a:lnTo>
                  <a:pt x="100284" y="194350"/>
                </a:lnTo>
                <a:lnTo>
                  <a:pt x="128784" y="160208"/>
                </a:lnTo>
                <a:lnTo>
                  <a:pt x="160208" y="128784"/>
                </a:lnTo>
                <a:lnTo>
                  <a:pt x="194350" y="100284"/>
                </a:lnTo>
                <a:lnTo>
                  <a:pt x="231004" y="74916"/>
                </a:lnTo>
                <a:lnTo>
                  <a:pt x="269964" y="52884"/>
                </a:lnTo>
                <a:lnTo>
                  <a:pt x="311023" y="34396"/>
                </a:lnTo>
                <a:lnTo>
                  <a:pt x="353976" y="19657"/>
                </a:lnTo>
                <a:lnTo>
                  <a:pt x="398616" y="8874"/>
                </a:lnTo>
                <a:lnTo>
                  <a:pt x="444736" y="2252"/>
                </a:lnTo>
                <a:lnTo>
                  <a:pt x="492131" y="0"/>
                </a:lnTo>
                <a:close/>
              </a:path>
            </a:pathLst>
          </a:custGeom>
          <a:solidFill>
            <a:srgbClr val="6439E6"/>
          </a:solidFill>
          <a:ln w="62825" cap="flat" cmpd="sng">
            <a:solidFill>
              <a:srgbClr val="6439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9" name="Google Shape;609;p64"/>
          <p:cNvSpPr txBox="1"/>
          <p:nvPr/>
        </p:nvSpPr>
        <p:spPr>
          <a:xfrm>
            <a:off x="3654005" y="2934425"/>
            <a:ext cx="3990300" cy="59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Собирать все идеи в банк идей. При этом банк может хранить сотни идей неограниченно долго и все из них приветствуются.</a:t>
            </a:r>
            <a:endParaRPr sz="1100" b="0" i="0" u="none" strike="noStrike" cap="non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610" name="Google Shape;610;p64"/>
          <p:cNvSpPr/>
          <p:nvPr/>
        </p:nvSpPr>
        <p:spPr>
          <a:xfrm>
            <a:off x="3186083" y="3794581"/>
            <a:ext cx="251146" cy="253608"/>
          </a:xfrm>
          <a:custGeom>
            <a:avLst/>
            <a:gdLst/>
            <a:ahLst/>
            <a:cxnLst/>
            <a:rect l="l" t="t" r="r" b="b"/>
            <a:pathLst>
              <a:path w="984885" h="984884" extrusionOk="0">
                <a:moveTo>
                  <a:pt x="492131" y="0"/>
                </a:moveTo>
                <a:lnTo>
                  <a:pt x="539526" y="2252"/>
                </a:lnTo>
                <a:lnTo>
                  <a:pt x="585646" y="8874"/>
                </a:lnTo>
                <a:lnTo>
                  <a:pt x="630286" y="19657"/>
                </a:lnTo>
                <a:lnTo>
                  <a:pt x="673239" y="34396"/>
                </a:lnTo>
                <a:lnTo>
                  <a:pt x="714298" y="52884"/>
                </a:lnTo>
                <a:lnTo>
                  <a:pt x="753258" y="74916"/>
                </a:lnTo>
                <a:lnTo>
                  <a:pt x="789912" y="100284"/>
                </a:lnTo>
                <a:lnTo>
                  <a:pt x="824055" y="128784"/>
                </a:lnTo>
                <a:lnTo>
                  <a:pt x="855478" y="160208"/>
                </a:lnTo>
                <a:lnTo>
                  <a:pt x="883978" y="194350"/>
                </a:lnTo>
                <a:lnTo>
                  <a:pt x="909347" y="231004"/>
                </a:lnTo>
                <a:lnTo>
                  <a:pt x="931378" y="269964"/>
                </a:lnTo>
                <a:lnTo>
                  <a:pt x="949867" y="311023"/>
                </a:lnTo>
                <a:lnTo>
                  <a:pt x="964606" y="353976"/>
                </a:lnTo>
                <a:lnTo>
                  <a:pt x="975389" y="398616"/>
                </a:lnTo>
                <a:lnTo>
                  <a:pt x="982010" y="444736"/>
                </a:lnTo>
                <a:lnTo>
                  <a:pt x="984263" y="492131"/>
                </a:lnTo>
                <a:lnTo>
                  <a:pt x="982010" y="539526"/>
                </a:lnTo>
                <a:lnTo>
                  <a:pt x="975389" y="585646"/>
                </a:lnTo>
                <a:lnTo>
                  <a:pt x="964606" y="630286"/>
                </a:lnTo>
                <a:lnTo>
                  <a:pt x="949867" y="673239"/>
                </a:lnTo>
                <a:lnTo>
                  <a:pt x="931378" y="714298"/>
                </a:lnTo>
                <a:lnTo>
                  <a:pt x="909347" y="753258"/>
                </a:lnTo>
                <a:lnTo>
                  <a:pt x="883978" y="789912"/>
                </a:lnTo>
                <a:lnTo>
                  <a:pt x="855478" y="824055"/>
                </a:lnTo>
                <a:lnTo>
                  <a:pt x="824055" y="855478"/>
                </a:lnTo>
                <a:lnTo>
                  <a:pt x="789912" y="883978"/>
                </a:lnTo>
                <a:lnTo>
                  <a:pt x="753258" y="909347"/>
                </a:lnTo>
                <a:lnTo>
                  <a:pt x="714298" y="931378"/>
                </a:lnTo>
                <a:lnTo>
                  <a:pt x="673239" y="949867"/>
                </a:lnTo>
                <a:lnTo>
                  <a:pt x="630286" y="964606"/>
                </a:lnTo>
                <a:lnTo>
                  <a:pt x="585646" y="975389"/>
                </a:lnTo>
                <a:lnTo>
                  <a:pt x="539526" y="982010"/>
                </a:lnTo>
                <a:lnTo>
                  <a:pt x="492131" y="984263"/>
                </a:lnTo>
                <a:lnTo>
                  <a:pt x="444736" y="982010"/>
                </a:lnTo>
                <a:lnTo>
                  <a:pt x="398616" y="975389"/>
                </a:lnTo>
                <a:lnTo>
                  <a:pt x="353976" y="964606"/>
                </a:lnTo>
                <a:lnTo>
                  <a:pt x="311023" y="949867"/>
                </a:lnTo>
                <a:lnTo>
                  <a:pt x="269964" y="931378"/>
                </a:lnTo>
                <a:lnTo>
                  <a:pt x="231004" y="909347"/>
                </a:lnTo>
                <a:lnTo>
                  <a:pt x="194350" y="883978"/>
                </a:lnTo>
                <a:lnTo>
                  <a:pt x="160208" y="855478"/>
                </a:lnTo>
                <a:lnTo>
                  <a:pt x="128784" y="824055"/>
                </a:lnTo>
                <a:lnTo>
                  <a:pt x="100284" y="789912"/>
                </a:lnTo>
                <a:lnTo>
                  <a:pt x="74916" y="753258"/>
                </a:lnTo>
                <a:lnTo>
                  <a:pt x="52884" y="714298"/>
                </a:lnTo>
                <a:lnTo>
                  <a:pt x="34396" y="673239"/>
                </a:lnTo>
                <a:lnTo>
                  <a:pt x="19657" y="630286"/>
                </a:lnTo>
                <a:lnTo>
                  <a:pt x="8874" y="585646"/>
                </a:lnTo>
                <a:lnTo>
                  <a:pt x="2252" y="539526"/>
                </a:lnTo>
                <a:lnTo>
                  <a:pt x="0" y="492131"/>
                </a:lnTo>
                <a:lnTo>
                  <a:pt x="2252" y="444736"/>
                </a:lnTo>
                <a:lnTo>
                  <a:pt x="8874" y="398616"/>
                </a:lnTo>
                <a:lnTo>
                  <a:pt x="19657" y="353976"/>
                </a:lnTo>
                <a:lnTo>
                  <a:pt x="34396" y="311023"/>
                </a:lnTo>
                <a:lnTo>
                  <a:pt x="52884" y="269964"/>
                </a:lnTo>
                <a:lnTo>
                  <a:pt x="74916" y="231004"/>
                </a:lnTo>
                <a:lnTo>
                  <a:pt x="100284" y="194350"/>
                </a:lnTo>
                <a:lnTo>
                  <a:pt x="128784" y="160208"/>
                </a:lnTo>
                <a:lnTo>
                  <a:pt x="160208" y="128784"/>
                </a:lnTo>
                <a:lnTo>
                  <a:pt x="194350" y="100284"/>
                </a:lnTo>
                <a:lnTo>
                  <a:pt x="231004" y="74916"/>
                </a:lnTo>
                <a:lnTo>
                  <a:pt x="269964" y="52884"/>
                </a:lnTo>
                <a:lnTo>
                  <a:pt x="311023" y="34396"/>
                </a:lnTo>
                <a:lnTo>
                  <a:pt x="353976" y="19657"/>
                </a:lnTo>
                <a:lnTo>
                  <a:pt x="398616" y="8874"/>
                </a:lnTo>
                <a:lnTo>
                  <a:pt x="444736" y="2252"/>
                </a:lnTo>
                <a:lnTo>
                  <a:pt x="492131" y="0"/>
                </a:lnTo>
                <a:close/>
              </a:path>
            </a:pathLst>
          </a:custGeom>
          <a:solidFill>
            <a:srgbClr val="6439E6"/>
          </a:solidFill>
          <a:ln w="62825" cap="flat" cmpd="sng">
            <a:solidFill>
              <a:srgbClr val="6439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1" name="Google Shape;611;p64"/>
          <p:cNvSpPr txBox="1"/>
          <p:nvPr/>
        </p:nvSpPr>
        <p:spPr>
          <a:xfrm>
            <a:off x="3638005" y="3854991"/>
            <a:ext cx="3990300" cy="35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Будете приоритизировать на основе фактов </a:t>
            </a:r>
            <a:endParaRPr sz="1100" b="0" i="0" u="none" strike="noStrike" cap="non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612" name="Google Shape;612;p64"/>
          <p:cNvSpPr/>
          <p:nvPr/>
        </p:nvSpPr>
        <p:spPr>
          <a:xfrm>
            <a:off x="3186083" y="4484412"/>
            <a:ext cx="251146" cy="253608"/>
          </a:xfrm>
          <a:custGeom>
            <a:avLst/>
            <a:gdLst/>
            <a:ahLst/>
            <a:cxnLst/>
            <a:rect l="l" t="t" r="r" b="b"/>
            <a:pathLst>
              <a:path w="984885" h="984884" extrusionOk="0">
                <a:moveTo>
                  <a:pt x="492131" y="0"/>
                </a:moveTo>
                <a:lnTo>
                  <a:pt x="539526" y="2252"/>
                </a:lnTo>
                <a:lnTo>
                  <a:pt x="585646" y="8874"/>
                </a:lnTo>
                <a:lnTo>
                  <a:pt x="630286" y="19657"/>
                </a:lnTo>
                <a:lnTo>
                  <a:pt x="673239" y="34396"/>
                </a:lnTo>
                <a:lnTo>
                  <a:pt x="714298" y="52884"/>
                </a:lnTo>
                <a:lnTo>
                  <a:pt x="753258" y="74916"/>
                </a:lnTo>
                <a:lnTo>
                  <a:pt x="789912" y="100284"/>
                </a:lnTo>
                <a:lnTo>
                  <a:pt x="824055" y="128784"/>
                </a:lnTo>
                <a:lnTo>
                  <a:pt x="855478" y="160208"/>
                </a:lnTo>
                <a:lnTo>
                  <a:pt x="883978" y="194350"/>
                </a:lnTo>
                <a:lnTo>
                  <a:pt x="909347" y="231004"/>
                </a:lnTo>
                <a:lnTo>
                  <a:pt x="931378" y="269964"/>
                </a:lnTo>
                <a:lnTo>
                  <a:pt x="949867" y="311023"/>
                </a:lnTo>
                <a:lnTo>
                  <a:pt x="964606" y="353976"/>
                </a:lnTo>
                <a:lnTo>
                  <a:pt x="975389" y="398616"/>
                </a:lnTo>
                <a:lnTo>
                  <a:pt x="982010" y="444736"/>
                </a:lnTo>
                <a:lnTo>
                  <a:pt x="984263" y="492131"/>
                </a:lnTo>
                <a:lnTo>
                  <a:pt x="982010" y="539526"/>
                </a:lnTo>
                <a:lnTo>
                  <a:pt x="975389" y="585646"/>
                </a:lnTo>
                <a:lnTo>
                  <a:pt x="964606" y="630286"/>
                </a:lnTo>
                <a:lnTo>
                  <a:pt x="949867" y="673239"/>
                </a:lnTo>
                <a:lnTo>
                  <a:pt x="931378" y="714298"/>
                </a:lnTo>
                <a:lnTo>
                  <a:pt x="909347" y="753258"/>
                </a:lnTo>
                <a:lnTo>
                  <a:pt x="883978" y="789912"/>
                </a:lnTo>
                <a:lnTo>
                  <a:pt x="855478" y="824055"/>
                </a:lnTo>
                <a:lnTo>
                  <a:pt x="824055" y="855478"/>
                </a:lnTo>
                <a:lnTo>
                  <a:pt x="789912" y="883978"/>
                </a:lnTo>
                <a:lnTo>
                  <a:pt x="753258" y="909347"/>
                </a:lnTo>
                <a:lnTo>
                  <a:pt x="714298" y="931378"/>
                </a:lnTo>
                <a:lnTo>
                  <a:pt x="673239" y="949867"/>
                </a:lnTo>
                <a:lnTo>
                  <a:pt x="630286" y="964606"/>
                </a:lnTo>
                <a:lnTo>
                  <a:pt x="585646" y="975389"/>
                </a:lnTo>
                <a:lnTo>
                  <a:pt x="539526" y="982010"/>
                </a:lnTo>
                <a:lnTo>
                  <a:pt x="492131" y="984263"/>
                </a:lnTo>
                <a:lnTo>
                  <a:pt x="444736" y="982010"/>
                </a:lnTo>
                <a:lnTo>
                  <a:pt x="398616" y="975389"/>
                </a:lnTo>
                <a:lnTo>
                  <a:pt x="353976" y="964606"/>
                </a:lnTo>
                <a:lnTo>
                  <a:pt x="311023" y="949867"/>
                </a:lnTo>
                <a:lnTo>
                  <a:pt x="269964" y="931378"/>
                </a:lnTo>
                <a:lnTo>
                  <a:pt x="231004" y="909347"/>
                </a:lnTo>
                <a:lnTo>
                  <a:pt x="194350" y="883978"/>
                </a:lnTo>
                <a:lnTo>
                  <a:pt x="160208" y="855478"/>
                </a:lnTo>
                <a:lnTo>
                  <a:pt x="128784" y="824055"/>
                </a:lnTo>
                <a:lnTo>
                  <a:pt x="100284" y="789912"/>
                </a:lnTo>
                <a:lnTo>
                  <a:pt x="74916" y="753258"/>
                </a:lnTo>
                <a:lnTo>
                  <a:pt x="52884" y="714298"/>
                </a:lnTo>
                <a:lnTo>
                  <a:pt x="34396" y="673239"/>
                </a:lnTo>
                <a:lnTo>
                  <a:pt x="19657" y="630286"/>
                </a:lnTo>
                <a:lnTo>
                  <a:pt x="8874" y="585646"/>
                </a:lnTo>
                <a:lnTo>
                  <a:pt x="2252" y="539526"/>
                </a:lnTo>
                <a:lnTo>
                  <a:pt x="0" y="492131"/>
                </a:lnTo>
                <a:lnTo>
                  <a:pt x="2252" y="444736"/>
                </a:lnTo>
                <a:lnTo>
                  <a:pt x="8874" y="398616"/>
                </a:lnTo>
                <a:lnTo>
                  <a:pt x="19657" y="353976"/>
                </a:lnTo>
                <a:lnTo>
                  <a:pt x="34396" y="311023"/>
                </a:lnTo>
                <a:lnTo>
                  <a:pt x="52884" y="269964"/>
                </a:lnTo>
                <a:lnTo>
                  <a:pt x="74916" y="231004"/>
                </a:lnTo>
                <a:lnTo>
                  <a:pt x="100284" y="194350"/>
                </a:lnTo>
                <a:lnTo>
                  <a:pt x="128784" y="160208"/>
                </a:lnTo>
                <a:lnTo>
                  <a:pt x="160208" y="128784"/>
                </a:lnTo>
                <a:lnTo>
                  <a:pt x="194350" y="100284"/>
                </a:lnTo>
                <a:lnTo>
                  <a:pt x="231004" y="74916"/>
                </a:lnTo>
                <a:lnTo>
                  <a:pt x="269964" y="52884"/>
                </a:lnTo>
                <a:lnTo>
                  <a:pt x="311023" y="34396"/>
                </a:lnTo>
                <a:lnTo>
                  <a:pt x="353976" y="19657"/>
                </a:lnTo>
                <a:lnTo>
                  <a:pt x="398616" y="8874"/>
                </a:lnTo>
                <a:lnTo>
                  <a:pt x="444736" y="2252"/>
                </a:lnTo>
                <a:lnTo>
                  <a:pt x="492131" y="0"/>
                </a:lnTo>
                <a:close/>
              </a:path>
            </a:pathLst>
          </a:custGeom>
          <a:solidFill>
            <a:srgbClr val="6439E6"/>
          </a:solidFill>
          <a:ln w="62825" cap="flat" cmpd="sng">
            <a:solidFill>
              <a:srgbClr val="6439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3" name="Google Shape;613;p64"/>
          <p:cNvSpPr txBox="1"/>
          <p:nvPr/>
        </p:nvSpPr>
        <p:spPr>
          <a:xfrm>
            <a:off x="3654004" y="4383474"/>
            <a:ext cx="3990300" cy="4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Будете тестировать как можно больше идей в порядке приоритета</a:t>
            </a:r>
            <a:endParaRPr sz="1100" b="0" i="0" u="none" strike="noStrike" cap="non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614" name="Google Shape;614;p64"/>
          <p:cNvSpPr/>
          <p:nvPr/>
        </p:nvSpPr>
        <p:spPr>
          <a:xfrm>
            <a:off x="3246717" y="3160644"/>
            <a:ext cx="129438" cy="134739"/>
          </a:xfrm>
          <a:custGeom>
            <a:avLst/>
            <a:gdLst/>
            <a:ahLst/>
            <a:cxnLst/>
            <a:rect l="l" t="t" r="r" b="b"/>
            <a:pathLst>
              <a:path w="284480" h="307975" extrusionOk="0">
                <a:moveTo>
                  <a:pt x="49422" y="86280"/>
                </a:moveTo>
                <a:lnTo>
                  <a:pt x="0" y="109734"/>
                </a:lnTo>
                <a:lnTo>
                  <a:pt x="89630" y="307844"/>
                </a:lnTo>
                <a:lnTo>
                  <a:pt x="154131" y="307844"/>
                </a:lnTo>
                <a:lnTo>
                  <a:pt x="174920" y="261772"/>
                </a:lnTo>
                <a:lnTo>
                  <a:pt x="120624" y="261772"/>
                </a:lnTo>
                <a:lnTo>
                  <a:pt x="86698" y="173397"/>
                </a:lnTo>
                <a:lnTo>
                  <a:pt x="49422" y="86280"/>
                </a:lnTo>
                <a:close/>
              </a:path>
              <a:path w="284480" h="307975" extrusionOk="0">
                <a:moveTo>
                  <a:pt x="232872" y="0"/>
                </a:moveTo>
                <a:lnTo>
                  <a:pt x="157482" y="173397"/>
                </a:lnTo>
                <a:lnTo>
                  <a:pt x="122299" y="261772"/>
                </a:lnTo>
                <a:lnTo>
                  <a:pt x="174920" y="261772"/>
                </a:lnTo>
                <a:lnTo>
                  <a:pt x="283970" y="20104"/>
                </a:lnTo>
                <a:lnTo>
                  <a:pt x="232872" y="0"/>
                </a:lnTo>
                <a:close/>
              </a:path>
            </a:pathLst>
          </a:custGeom>
          <a:solidFill>
            <a:srgbClr val="13CC8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5" name="Google Shape;615;p64"/>
          <p:cNvSpPr/>
          <p:nvPr/>
        </p:nvSpPr>
        <p:spPr>
          <a:xfrm>
            <a:off x="3246717" y="3853901"/>
            <a:ext cx="129438" cy="134739"/>
          </a:xfrm>
          <a:custGeom>
            <a:avLst/>
            <a:gdLst/>
            <a:ahLst/>
            <a:cxnLst/>
            <a:rect l="l" t="t" r="r" b="b"/>
            <a:pathLst>
              <a:path w="284480" h="307975" extrusionOk="0">
                <a:moveTo>
                  <a:pt x="49422" y="86280"/>
                </a:moveTo>
                <a:lnTo>
                  <a:pt x="0" y="109734"/>
                </a:lnTo>
                <a:lnTo>
                  <a:pt x="89630" y="307844"/>
                </a:lnTo>
                <a:lnTo>
                  <a:pt x="154131" y="307844"/>
                </a:lnTo>
                <a:lnTo>
                  <a:pt x="174920" y="261772"/>
                </a:lnTo>
                <a:lnTo>
                  <a:pt x="120624" y="261772"/>
                </a:lnTo>
                <a:lnTo>
                  <a:pt x="86698" y="173397"/>
                </a:lnTo>
                <a:lnTo>
                  <a:pt x="49422" y="86280"/>
                </a:lnTo>
                <a:close/>
              </a:path>
              <a:path w="284480" h="307975" extrusionOk="0">
                <a:moveTo>
                  <a:pt x="232872" y="0"/>
                </a:moveTo>
                <a:lnTo>
                  <a:pt x="157482" y="173397"/>
                </a:lnTo>
                <a:lnTo>
                  <a:pt x="122299" y="261772"/>
                </a:lnTo>
                <a:lnTo>
                  <a:pt x="174920" y="261772"/>
                </a:lnTo>
                <a:lnTo>
                  <a:pt x="283970" y="20104"/>
                </a:lnTo>
                <a:lnTo>
                  <a:pt x="232872" y="0"/>
                </a:lnTo>
                <a:close/>
              </a:path>
            </a:pathLst>
          </a:custGeom>
          <a:solidFill>
            <a:srgbClr val="13CC8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6" name="Google Shape;616;p64"/>
          <p:cNvSpPr/>
          <p:nvPr/>
        </p:nvSpPr>
        <p:spPr>
          <a:xfrm>
            <a:off x="3246717" y="4541003"/>
            <a:ext cx="129438" cy="134739"/>
          </a:xfrm>
          <a:custGeom>
            <a:avLst/>
            <a:gdLst/>
            <a:ahLst/>
            <a:cxnLst/>
            <a:rect l="l" t="t" r="r" b="b"/>
            <a:pathLst>
              <a:path w="284480" h="307975" extrusionOk="0">
                <a:moveTo>
                  <a:pt x="49422" y="86280"/>
                </a:moveTo>
                <a:lnTo>
                  <a:pt x="0" y="109734"/>
                </a:lnTo>
                <a:lnTo>
                  <a:pt x="89630" y="307844"/>
                </a:lnTo>
                <a:lnTo>
                  <a:pt x="154131" y="307844"/>
                </a:lnTo>
                <a:lnTo>
                  <a:pt x="174920" y="261772"/>
                </a:lnTo>
                <a:lnTo>
                  <a:pt x="120624" y="261772"/>
                </a:lnTo>
                <a:lnTo>
                  <a:pt x="86698" y="173397"/>
                </a:lnTo>
                <a:lnTo>
                  <a:pt x="49422" y="86280"/>
                </a:lnTo>
                <a:close/>
              </a:path>
              <a:path w="284480" h="307975" extrusionOk="0">
                <a:moveTo>
                  <a:pt x="232872" y="0"/>
                </a:moveTo>
                <a:lnTo>
                  <a:pt x="157482" y="173397"/>
                </a:lnTo>
                <a:lnTo>
                  <a:pt x="122299" y="261772"/>
                </a:lnTo>
                <a:lnTo>
                  <a:pt x="174920" y="261772"/>
                </a:lnTo>
                <a:lnTo>
                  <a:pt x="283970" y="20104"/>
                </a:lnTo>
                <a:lnTo>
                  <a:pt x="232872" y="0"/>
                </a:lnTo>
                <a:close/>
              </a:path>
            </a:pathLst>
          </a:custGeom>
          <a:solidFill>
            <a:srgbClr val="13CC8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17" name="Google Shape;617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54250" y="326012"/>
            <a:ext cx="960445" cy="174626"/>
          </a:xfrm>
          <a:prstGeom prst="rect">
            <a:avLst/>
          </a:prstGeom>
          <a:noFill/>
          <a:ln>
            <a:noFill/>
          </a:ln>
        </p:spPr>
      </p:pic>
      <p:sp>
        <p:nvSpPr>
          <p:cNvPr id="618" name="Google Shape;618;p64"/>
          <p:cNvSpPr txBox="1"/>
          <p:nvPr/>
        </p:nvSpPr>
        <p:spPr>
          <a:xfrm>
            <a:off x="863227" y="264182"/>
            <a:ext cx="5404800" cy="2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075" tIns="41075" rIns="41075" bIns="41075" anchor="t" anchorCtr="0">
            <a:noAutofit/>
          </a:bodyPr>
          <a:lstStyle/>
          <a:p>
            <a:pPr marL="0" marR="787400" lvl="0" indent="0" algn="l" rtl="0">
              <a:lnSpc>
                <a:spcPct val="1012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>
                <a:latin typeface="IBM Plex Sans"/>
                <a:ea typeface="IBM Plex Sans"/>
                <a:cs typeface="IBM Plex Sans"/>
                <a:sym typeface="IBM Plex Sans"/>
              </a:rPr>
              <a:t>Основы управления продуктом</a:t>
            </a:r>
            <a:endParaRPr sz="13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787400" lvl="0" indent="0" algn="l" rtl="0">
              <a:lnSpc>
                <a:spcPct val="1012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3" name="Google Shape;623;p6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68753" y="0"/>
            <a:ext cx="2675247" cy="5143499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rgbClr val="000000"/>
            </a:outerShdw>
          </a:effectLst>
        </p:spPr>
      </p:pic>
      <p:sp>
        <p:nvSpPr>
          <p:cNvPr id="624" name="Google Shape;624;p65"/>
          <p:cNvSpPr/>
          <p:nvPr/>
        </p:nvSpPr>
        <p:spPr>
          <a:xfrm>
            <a:off x="476250" y="335215"/>
            <a:ext cx="162086" cy="155852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5" name="Google Shape;625;p65"/>
          <p:cNvSpPr/>
          <p:nvPr/>
        </p:nvSpPr>
        <p:spPr>
          <a:xfrm>
            <a:off x="614362" y="380811"/>
            <a:ext cx="124238" cy="119459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6" name="Google Shape;626;p65"/>
          <p:cNvSpPr/>
          <p:nvPr/>
        </p:nvSpPr>
        <p:spPr>
          <a:xfrm>
            <a:off x="571500" y="338137"/>
            <a:ext cx="121060" cy="116403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7" name="Google Shape;627;p65"/>
          <p:cNvSpPr/>
          <p:nvPr/>
        </p:nvSpPr>
        <p:spPr>
          <a:xfrm>
            <a:off x="571500" y="326031"/>
            <a:ext cx="181156" cy="174188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8" name="Google Shape;628;p65"/>
          <p:cNvSpPr txBox="1">
            <a:spLocks noGrp="1"/>
          </p:cNvSpPr>
          <p:nvPr>
            <p:ph type="title"/>
          </p:nvPr>
        </p:nvSpPr>
        <p:spPr>
          <a:xfrm>
            <a:off x="533604" y="1015152"/>
            <a:ext cx="6077700" cy="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en" sz="2400" b="1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S – Step projects </a:t>
            </a:r>
            <a:r>
              <a:rPr lang="en" sz="2400" b="1">
                <a:solidFill>
                  <a:srgbClr val="6439E6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(проекты) </a:t>
            </a:r>
            <a:endParaRPr sz="2400">
              <a:solidFill>
                <a:srgbClr val="6439E6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629" name="Google Shape;629;p65"/>
          <p:cNvSpPr txBox="1"/>
          <p:nvPr/>
        </p:nvSpPr>
        <p:spPr>
          <a:xfrm>
            <a:off x="533604" y="1545847"/>
            <a:ext cx="4708200" cy="26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560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1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Большой проект разбивается на мелкие проекты, которые длятся не более 10 недель и выполняются по очереди. Например:</a:t>
            </a:r>
            <a:br>
              <a:rPr lang="en" sz="11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lang="en" sz="11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Детализированный статичный прототип → Интерактивный прототип → MVP → Dogfood → Beta → Launch</a:t>
            </a:r>
            <a:endParaRPr sz="1100" b="1" i="0" u="none" strike="noStrike" cap="non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br>
              <a:rPr lang="en" sz="11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lang="en" sz="11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Каждый такой проект — это эксперимент, который проверяет идею. То есть с каждым проектом вы получаете все более полную версию идеи и проверяете ее на более широкой аудитории в течение все более длительного времени.</a:t>
            </a:r>
            <a:endParaRPr sz="1100" b="0" i="0" u="none" strike="noStrike" cap="non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br>
              <a:rPr lang="en" sz="11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lang="en" sz="11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Конечный продукт, как правило, намного лучше, чем тот, который вы себе представляли изначально. Неработающие идеи отсеиваются рано, а идеи, которые работают, получают больше инвестиций.</a:t>
            </a:r>
            <a:endParaRPr sz="1100" b="0" i="0" u="none" strike="noStrike" cap="non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630" name="Google Shape;630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54250" y="326012"/>
            <a:ext cx="960445" cy="174626"/>
          </a:xfrm>
          <a:prstGeom prst="rect">
            <a:avLst/>
          </a:prstGeom>
          <a:noFill/>
          <a:ln>
            <a:noFill/>
          </a:ln>
        </p:spPr>
      </p:pic>
      <p:sp>
        <p:nvSpPr>
          <p:cNvPr id="631" name="Google Shape;631;p65"/>
          <p:cNvSpPr txBox="1"/>
          <p:nvPr/>
        </p:nvSpPr>
        <p:spPr>
          <a:xfrm>
            <a:off x="863227" y="264182"/>
            <a:ext cx="5404800" cy="2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075" tIns="41075" rIns="41075" bIns="41075" anchor="t" anchorCtr="0">
            <a:noAutofit/>
          </a:bodyPr>
          <a:lstStyle/>
          <a:p>
            <a:pPr marL="0" marR="787400" lvl="0" indent="0" algn="l" rtl="0">
              <a:lnSpc>
                <a:spcPct val="1012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>
                <a:latin typeface="IBM Plex Sans"/>
                <a:ea typeface="IBM Plex Sans"/>
                <a:cs typeface="IBM Plex Sans"/>
                <a:sym typeface="IBM Plex Sans"/>
              </a:rPr>
              <a:t>Основы управления продуктом</a:t>
            </a:r>
            <a:endParaRPr sz="13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787400" lvl="0" indent="0" algn="l" rtl="0">
              <a:lnSpc>
                <a:spcPct val="1012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B2C38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275</TotalTime>
  <Words>1575</Words>
  <Application>Microsoft Office PowerPoint</Application>
  <PresentationFormat>Экран (16:9)</PresentationFormat>
  <Paragraphs>299</Paragraphs>
  <Slides>33</Slides>
  <Notes>33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7</vt:i4>
      </vt:variant>
      <vt:variant>
        <vt:lpstr>Заголовки слайдов</vt:lpstr>
      </vt:variant>
      <vt:variant>
        <vt:i4>33</vt:i4>
      </vt:variant>
    </vt:vector>
  </HeadingPairs>
  <TitlesOfParts>
    <vt:vector size="48" baseType="lpstr">
      <vt:lpstr>Calibri</vt:lpstr>
      <vt:lpstr>IBM Plex Sans Medium</vt:lpstr>
      <vt:lpstr>IBM Plex Sans SemiBold</vt:lpstr>
      <vt:lpstr>Times New Roman</vt:lpstr>
      <vt:lpstr>IBM Plex Sans</vt:lpstr>
      <vt:lpstr>Arial</vt:lpstr>
      <vt:lpstr>Tahoma</vt:lpstr>
      <vt:lpstr>Raleway</vt:lpstr>
      <vt:lpstr>Simple Light</vt:lpstr>
      <vt:lpstr>Office Theme</vt:lpstr>
      <vt:lpstr>Office Theme</vt:lpstr>
      <vt:lpstr>Office Theme</vt:lpstr>
      <vt:lpstr>Office Theme</vt:lpstr>
      <vt:lpstr>Office Theme</vt:lpstr>
      <vt:lpstr>Office Theme</vt:lpstr>
      <vt:lpstr>Управление продуктовыми требованиями </vt:lpstr>
      <vt:lpstr>Продуктовое мышление</vt:lpstr>
      <vt:lpstr>Презентация PowerPoint</vt:lpstr>
      <vt:lpstr>Что включает в себя стратегия продукта</vt:lpstr>
      <vt:lpstr>Планирование по системе GIST</vt:lpstr>
      <vt:lpstr>Система GIST</vt:lpstr>
      <vt:lpstr>G – goals (цели) </vt:lpstr>
      <vt:lpstr>I – ideas (идеи)  </vt:lpstr>
      <vt:lpstr>S – Step projects (проекты) </vt:lpstr>
      <vt:lpstr>T – Tasks (задачи)  </vt:lpstr>
      <vt:lpstr>Планирование с помощью GIST многоуровневое и интерактивное</vt:lpstr>
      <vt:lpstr>Презентация PowerPoint</vt:lpstr>
      <vt:lpstr>Презентация PowerPoint</vt:lpstr>
      <vt:lpstr>Целевые метрики</vt:lpstr>
      <vt:lpstr>Product Backlog </vt:lpstr>
      <vt:lpstr>Что лежит в Product Backlog? </vt:lpstr>
      <vt:lpstr>Приоритезация Product Backlog </vt:lpstr>
      <vt:lpstr>RICE Scoring</vt:lpstr>
      <vt:lpstr>Confidence в RICE</vt:lpstr>
      <vt:lpstr>ICE Scoring</vt:lpstr>
      <vt:lpstr>Приоритезация по ROI</vt:lpstr>
      <vt:lpstr>Value VS Cost </vt:lpstr>
      <vt:lpstr>Value VS Risk </vt:lpstr>
      <vt:lpstr>Еще варианты</vt:lpstr>
      <vt:lpstr>Product Roadmap  </vt:lpstr>
      <vt:lpstr>Релизный план </vt:lpstr>
      <vt:lpstr>Релизный план  </vt:lpstr>
      <vt:lpstr>Development Backlog</vt:lpstr>
      <vt:lpstr>Что лежит в Development Backlog? </vt:lpstr>
      <vt:lpstr>Презентация PowerPoint</vt:lpstr>
      <vt:lpstr>Почему меняются планы? </vt:lpstr>
      <vt:lpstr>Что делать? 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Управление продуктовыми требованиями </dc:title>
  <cp:lastModifiedBy>Сотрудник Интерконнект</cp:lastModifiedBy>
  <cp:revision>1</cp:revision>
  <dcterms:modified xsi:type="dcterms:W3CDTF">2021-08-17T16:59:46Z</dcterms:modified>
</cp:coreProperties>
</file>